
<file path=[Content_Types].xml><?xml version="1.0" encoding="utf-8"?>
<Types xmlns="http://schemas.openxmlformats.org/package/2006/content-types">
  <Default Extension="rels" ContentType="application/vnd.openxmlformats-package.relationships+xml"/>
  <Default Extension="xml" ContentType="application/xml"/>
  <Default Extension="emf" ContentType="image/x-emf"/>
  <Default Extension="png" ContentType="image/png"/>
  <Default Extension="bin" ContentType="application/vnd.openxmlformats-officedocument.oleObject"/>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drawings/vmlDrawing15.vml" ContentType="application/vnd.openxmlformats-officedocument.vmlDrawing"/>
  <Override PartName="/ppt/slideLayouts/slideLayout2.xml" ContentType="application/vnd.openxmlformats-officedocument.presentationml.slideLayout+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drawings/vmlDrawing16.vml" ContentType="application/vnd.openxmlformats-officedocument.vmlDrawing"/>
  <Override PartName="/ppt/slideLayouts/slideLayout3.xml" ContentType="application/vnd.openxmlformats-officedocument.presentationml.slideLayout+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drawings/vmlDrawing17.vml" ContentType="application/vnd.openxmlformats-officedocument.vmlDrawing"/>
  <Override PartName="/ppt/slideLayouts/slideLayout4.xml" ContentType="application/vnd.openxmlformats-officedocument.presentationml.slideLayout+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drawings/vmlDrawing18.vml" ContentType="application/vnd.openxmlformats-officedocument.vmlDrawing"/>
  <Override PartName="/ppt/slideLayouts/slideLayout5.xml" ContentType="application/vnd.openxmlformats-officedocument.presentationml.slideLayout+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drawings/vmlDrawing19.vml" ContentType="application/vnd.openxmlformats-officedocument.vmlDrawing"/>
  <Override PartName="/ppt/slideLayouts/slideLayout6.xml" ContentType="application/vnd.openxmlformats-officedocument.presentationml.slideLayout+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drawings/vmlDrawing20.vml" ContentType="application/vnd.openxmlformats-officedocument.vmlDrawing"/>
  <Override PartName="/ppt/slideLayouts/slideLayout7.xml" ContentType="application/vnd.openxmlformats-officedocument.presentationml.slideLayout+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drawings/vmlDrawing21.vml" ContentType="application/vnd.openxmlformats-officedocument.vmlDrawing"/>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36.xml" ContentType="application/vnd.openxmlformats-officedocument.presentationml.tags+xml"/>
  <Override PartName="/ppt/tags/tag37.xml" ContentType="application/vnd.openxmlformats-officedocument.presentationml.tags+xml"/>
  <Override PartName="/ppt/drawings/vmlDrawing22.vml" ContentType="application/vnd.openxmlformats-officedocument.vmlDrawing"/>
  <Override PartName="/ppt/slideLayouts/slideLayout10.xml" ContentType="application/vnd.openxmlformats-officedocument.presentationml.slideLayout+xml"/>
  <Override PartName="/ppt/tags/tag38.xml" ContentType="application/vnd.openxmlformats-officedocument.presentationml.tags+xml"/>
  <Override PartName="/ppt/drawings/vmlDrawing23.vml" ContentType="application/vnd.openxmlformats-officedocument.vmlDrawing"/>
  <Override PartName="/ppt/slideLayouts/slideLayout11.xml" ContentType="application/vnd.openxmlformats-officedocument.presentationml.slideLayout+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drawings/vmlDrawing24.vml" ContentType="application/vnd.openxmlformats-officedocument.vmlDrawing"/>
  <Override PartName="/ppt/slideLayouts/slideLayout12.xml" ContentType="application/vnd.openxmlformats-officedocument.presentationml.slideLayout+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drawings/vmlDrawing25.vml" ContentType="application/vnd.openxmlformats-officedocument.vmlDrawing"/>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drawings/vmlDrawing26.vml" ContentType="application/vnd.openxmlformats-officedocument.vmlDrawing"/>
  <Override PartName="/ppt/theme/theme1.xml" ContentType="application/vnd.openxmlformats-officedocument.theme+xml"/>
  <Override PartName="/ppt/slideMasters/slideMaster2.xml" ContentType="application/vnd.openxmlformats-officedocument.presentationml.slideMaster+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slideLayouts/slideLayout24.xml" ContentType="application/vnd.openxmlformats-officedocument.presentationml.slideLayout+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drawings/vmlDrawing27.vml" ContentType="application/vnd.openxmlformats-officedocument.vmlDrawing"/>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drawings/vmlDrawing28.vml" ContentType="application/vnd.openxmlformats-officedocument.vmlDrawing"/>
  <Override PartName="/ppt/theme/theme2.xml" ContentType="application/vnd.openxmlformats-officedocument.theme+xml"/>
  <Override PartName="/ppt/slideMasters/slideMaster3.xml" ContentType="application/vnd.openxmlformats-officedocument.presentationml.slideMaster+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Masters/slideMaster4.xml" ContentType="application/vnd.openxmlformats-officedocument.presentationml.slideMaster+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Masters/slideMaster5.xml" ContentType="application/vnd.openxmlformats-officedocument.presentationml.slideMaster+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notesMasters/notesMaster1.xml" ContentType="application/vnd.openxmlformats-officedocument.presentationml.notesMaster+xml"/>
  <Override PartName="/ppt/theme/theme6.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 id="2147483649" r:id="rId2"/>
    <p:sldMasterId id="2147483650" r:id="rId3"/>
    <p:sldMasterId id="2147483651" r:id="rId4"/>
    <p:sldMasterId id="2147483652" r:id="rId5"/>
  </p:sldMasterIdLst>
  <p:notesMasterIdLst>
    <p:notesMasterId r:id="rId6"/>
  </p:notesMasterIdLst>
  <p:sldIdLst>
    <p:sldId id="257" r:id="rId7"/>
    <p:sldId id="258" r:id="rId8"/>
    <p:sldId id="259" r:id="rId9"/>
    <p:sldId id="260" r:id="rId10"/>
    <p:sldId id="261" r:id="rId11"/>
    <p:sldId id="262" r:id="rId12"/>
    <p:sldId id="263" r:id="rId13"/>
    <p:sldId id="264" r:id="rId14"/>
    <p:sldId id="265" r:id="rId15"/>
  </p:sldIdLst>
  <p:sldSz type="screen4x3" cy="6858000" cx="9144000"/>
  <p:notesSz cx="6858000" cy="9144000"/>
  <p:defaultTextStyle>
    <a:defPPr>
      <a:defRPr lang="nl-NL"/>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263147"/>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p:normalViewPr snapVertSplitter="1" vertBarState="minimized" horzBarState="maximized">
    <p:restoredLeft sz="15620"/>
    <p:restoredTop sz="80435" autoAdjust="0"/>
  </p:normalViewPr>
  <p:slideViewPr>
    <p:cSldViewPr>
      <p:cViewPr>
        <p:scale>
          <a:sx n="96" d="100"/>
          <a:sy n="96" d="100"/>
        </p:scale>
        <p:origin x="-1134" y="85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tableStyles" Target="tableStyles.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customXml" Target="../customXml/item1.xml"/><Relationship Id="rId20" Type="http://schemas.openxmlformats.org/officeDocument/2006/relationships/customXmlProps" Target="../customXml/itemProps1.xml"/></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76" name=""/>
        <p:cNvGrpSpPr/>
        <p:nvPr/>
      </p:nvGrpSpPr>
      <p:grpSpPr>
        <a:xfrm>
          <a:off x="0" y="0"/>
          <a:ext cx="0" cy="0"/>
          <a:chOff x="0" y="0"/>
          <a:chExt cx="0" cy="0"/>
        </a:xfrm>
      </p:grpSpPr>
      <p:sp>
        <p:nvSpPr>
          <p:cNvPr id="1049173" name="Header Placeholder 1"/>
          <p:cNvSpPr>
            <a:spLocks noGrp="1"/>
          </p:cNvSpPr>
          <p:nvPr>
            <p:ph type="hdr" sz="quarter"/>
          </p:nvPr>
        </p:nvSpPr>
        <p:spPr>
          <a:xfrm>
            <a:off x="0" y="0"/>
            <a:ext cx="2971800" cy="457200"/>
          </a:xfrm>
          <a:prstGeom prst="rect"/>
        </p:spPr>
        <p:txBody>
          <a:bodyPr bIns="45720" lIns="91440" rIns="91440" rtlCol="0" tIns="45720" vert="horz"/>
          <a:lstStyle>
            <a:lvl1pPr algn="l">
              <a:defRPr sz="1200"/>
            </a:lvl1pPr>
          </a:lstStyle>
          <a:p>
            <a:endParaRPr lang="en-US"/>
          </a:p>
        </p:txBody>
      </p:sp>
      <p:sp>
        <p:nvSpPr>
          <p:cNvPr id="1049174" name="Date Placeholder 2"/>
          <p:cNvSpPr>
            <a:spLocks noGrp="1"/>
          </p:cNvSpPr>
          <p:nvPr>
            <p:ph type="dt" idx="1"/>
          </p:nvPr>
        </p:nvSpPr>
        <p:spPr>
          <a:xfrm>
            <a:off x="3884613" y="0"/>
            <a:ext cx="2971800" cy="457200"/>
          </a:xfrm>
          <a:prstGeom prst="rect"/>
        </p:spPr>
        <p:txBody>
          <a:bodyPr bIns="45720" lIns="91440" rIns="91440" rtlCol="0" tIns="45720" vert="horz"/>
          <a:lstStyle>
            <a:lvl1pPr algn="r">
              <a:defRPr sz="1200"/>
            </a:lvl1pPr>
          </a:lstStyle>
          <a:p>
            <a:fld id="{C357B9CF-CA1E-4BC1-9EB9-47EC21013272}" type="datetimeFigureOut">
              <a:rPr lang="en-US" smtClean="0"/>
            </a:fld>
            <a:endParaRPr lang="en-US"/>
          </a:p>
        </p:txBody>
      </p:sp>
      <p:sp>
        <p:nvSpPr>
          <p:cNvPr id="1049175" name="Slide Image Placeholder 3"/>
          <p:cNvSpPr>
            <a:spLocks noChangeAspect="1" noRot="1" noGrp="1"/>
          </p:cNvSpPr>
          <p:nvPr>
            <p:ph type="sldImg" idx="2"/>
          </p:nvPr>
        </p:nvSpPr>
        <p:spPr>
          <a:xfrm>
            <a:off x="1143000" y="685800"/>
            <a:ext cx="4572000" cy="3429000"/>
          </a:xfrm>
          <a:prstGeom prst="rect"/>
          <a:noFill/>
          <a:ln w="12700">
            <a:solidFill>
              <a:prstClr val="black"/>
            </a:solidFill>
          </a:ln>
        </p:spPr>
        <p:txBody>
          <a:bodyPr anchor="ctr" bIns="45720" lIns="91440" rIns="91440" rtlCol="0" tIns="45720" vert="horz"/>
          <a:p>
            <a:endParaRPr lang="en-US"/>
          </a:p>
        </p:txBody>
      </p:sp>
      <p:sp>
        <p:nvSpPr>
          <p:cNvPr id="1049176" name="Notes Placeholder 4"/>
          <p:cNvSpPr>
            <a:spLocks noGrp="1"/>
          </p:cNvSpPr>
          <p:nvPr>
            <p:ph type="body" sz="quarter" idx="3"/>
          </p:nvPr>
        </p:nvSpPr>
        <p:spPr>
          <a:xfrm>
            <a:off x="685800" y="4343400"/>
            <a:ext cx="5486400" cy="4114800"/>
          </a:xfrm>
          <a:prstGeom prst="rect"/>
        </p:spPr>
        <p:txBody>
          <a:bodyPr bIns="45720" lIns="91440" rIns="91440" rtlCol="0" tIns="45720" vert="horz"/>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177" name="Footer Placeholder 5"/>
          <p:cNvSpPr>
            <a:spLocks noGrp="1"/>
          </p:cNvSpPr>
          <p:nvPr>
            <p:ph type="ftr" sz="quarter" idx="4"/>
          </p:nvPr>
        </p:nvSpPr>
        <p:spPr>
          <a:xfrm>
            <a:off x="0" y="8685213"/>
            <a:ext cx="2971800" cy="457200"/>
          </a:xfrm>
          <a:prstGeom prst="rect"/>
        </p:spPr>
        <p:txBody>
          <a:bodyPr anchor="b" bIns="45720" lIns="91440" rIns="91440" rtlCol="0" tIns="45720" vert="horz"/>
          <a:lstStyle>
            <a:lvl1pPr algn="l">
              <a:defRPr sz="1200"/>
            </a:lvl1pPr>
          </a:lstStyle>
          <a:p>
            <a:endParaRPr lang="en-US"/>
          </a:p>
        </p:txBody>
      </p:sp>
      <p:sp>
        <p:nvSpPr>
          <p:cNvPr id="1049178" name="Slide Number Placeholder 6"/>
          <p:cNvSpPr>
            <a:spLocks noGrp="1"/>
          </p:cNvSpPr>
          <p:nvPr>
            <p:ph type="sldNum" sz="quarter" idx="5"/>
          </p:nvPr>
        </p:nvSpPr>
        <p:spPr>
          <a:xfrm>
            <a:off x="3884613" y="8685213"/>
            <a:ext cx="2971800" cy="457200"/>
          </a:xfrm>
          <a:prstGeom prst="rect"/>
        </p:spPr>
        <p:txBody>
          <a:bodyPr anchor="b" bIns="45720" lIns="91440" rIns="91440" rtlCol="0" tIns="45720" vert="horz"/>
          <a:lstStyle>
            <a:lvl1pPr algn="r">
              <a:defRPr sz="1200"/>
            </a:lvl1pPr>
          </a:lstStyle>
          <a:p>
            <a:fld id="{84B79B57-3CE6-4CA5-8FBA-4A0BF7650BD4}" type="slidenum">
              <a:rPr lang="en-US" smtClean="0"/>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tags" Target="../tags/tag1.xml"/><Relationship Id="rId3" Type="http://schemas.openxmlformats.org/officeDocument/2006/relationships/tags" Target="../tags/tag2.xml"/><Relationship Id="rId4" Type="http://schemas.openxmlformats.org/officeDocument/2006/relationships/tags" Target="../tags/tag3.xml"/><Relationship Id="rId5" Type="http://schemas.openxmlformats.org/officeDocument/2006/relationships/oleObject" Target="../embeddings/oleObject1.bin"/><Relationship Id="rId6" Type="http://schemas.openxmlformats.org/officeDocument/2006/relationships/image" Target="../media/image2.emf"/><Relationship Id="rId7" Type="http://schemas.openxmlformats.org/officeDocument/2006/relationships/tags" Target="../tags/tag4.xml"/><Relationship Id="rId8" Type="http://schemas.openxmlformats.org/officeDocument/2006/relationships/image" Target="../media/image3.emf"/><Relationship Id="rId9" Type="http://schemas.openxmlformats.org/officeDocument/2006/relationships/tags" Target="../tags/tag5.xml"/><Relationship Id="rId10" Type="http://schemas.openxmlformats.org/officeDocument/2006/relationships/tags" Target="../tags/tag6.xml"/><Relationship Id="rId11" Type="http://schemas.openxmlformats.org/officeDocument/2006/relationships/tags" Target="../tags/tag7.xml"/><Relationship Id="rId12" Type="http://schemas.openxmlformats.org/officeDocument/2006/relationships/image" Target="../media/image4.png"/><Relationship Id="rId13" Type="http://schemas.openxmlformats.org/officeDocument/2006/relationships/vmlDrawing" Target="../drawings/vmlDrawing15.vml"/><Relationship Id="rId1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oleObject" Target="../embeddings/oleObject9.bin"/><Relationship Id="rId3" Type="http://schemas.openxmlformats.org/officeDocument/2006/relationships/image" Target="../media/image2.emf"/><Relationship Id="rId4" Type="http://schemas.openxmlformats.org/officeDocument/2006/relationships/vmlDrawing" Target="../drawings/vmlDrawing23.vml"/><Relationship Id="rId5"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tags" Target="../tags/tag39.xml"/><Relationship Id="rId3" Type="http://schemas.openxmlformats.org/officeDocument/2006/relationships/oleObject" Target="../embeddings/oleObject10.bin"/><Relationship Id="rId4" Type="http://schemas.openxmlformats.org/officeDocument/2006/relationships/image" Target="../media/image2.emf"/><Relationship Id="rId5" Type="http://schemas.openxmlformats.org/officeDocument/2006/relationships/tags" Target="../tags/tag40.xml"/><Relationship Id="rId6" Type="http://schemas.openxmlformats.org/officeDocument/2006/relationships/tags" Target="../tags/tag41.xml"/><Relationship Id="rId7" Type="http://schemas.openxmlformats.org/officeDocument/2006/relationships/tags" Target="../tags/tag42.xml"/><Relationship Id="rId8" Type="http://schemas.openxmlformats.org/officeDocument/2006/relationships/tags" Target="../tags/tag43.xml"/><Relationship Id="rId9" Type="http://schemas.openxmlformats.org/officeDocument/2006/relationships/image" Target="../media/image8.jpeg"/><Relationship Id="rId10" Type="http://schemas.openxmlformats.org/officeDocument/2006/relationships/tags" Target="../tags/tag44.xml"/><Relationship Id="rId11" Type="http://schemas.openxmlformats.org/officeDocument/2006/relationships/image" Target="../media/image3.emf"/><Relationship Id="rId12" Type="http://schemas.openxmlformats.org/officeDocument/2006/relationships/vmlDrawing" Target="../drawings/vmlDrawing24.vml"/><Relationship Id="rId1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tags" Target="../tags/tag45.xml"/><Relationship Id="rId3" Type="http://schemas.openxmlformats.org/officeDocument/2006/relationships/oleObject" Target="../embeddings/oleObject11.bin"/><Relationship Id="rId4" Type="http://schemas.openxmlformats.org/officeDocument/2006/relationships/image" Target="../media/image2.emf"/><Relationship Id="rId5" Type="http://schemas.openxmlformats.org/officeDocument/2006/relationships/tags" Target="../tags/tag46.xml"/><Relationship Id="rId6" Type="http://schemas.openxmlformats.org/officeDocument/2006/relationships/tags" Target="../tags/tag47.xml"/><Relationship Id="rId7" Type="http://schemas.openxmlformats.org/officeDocument/2006/relationships/vmlDrawing" Target="../drawings/vmlDrawing25.vml"/><Relationship Id="rId8"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2.png"/><Relationship Id="rId3"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tags" Target="../tags/tag8.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tags" Target="../tags/tag9.xml"/><Relationship Id="rId6" Type="http://schemas.openxmlformats.org/officeDocument/2006/relationships/tags" Target="../tags/tag10.xml"/><Relationship Id="rId7" Type="http://schemas.openxmlformats.org/officeDocument/2006/relationships/tags" Target="../tags/tag11.xml"/><Relationship Id="rId8" Type="http://schemas.openxmlformats.org/officeDocument/2006/relationships/tags" Target="../tags/tag12.xml"/><Relationship Id="rId9" Type="http://schemas.openxmlformats.org/officeDocument/2006/relationships/image" Target="../media/image4.png"/><Relationship Id="rId10" Type="http://schemas.openxmlformats.org/officeDocument/2006/relationships/tags" Target="../tags/tag13.xml"/><Relationship Id="rId11" Type="http://schemas.openxmlformats.org/officeDocument/2006/relationships/tags" Target="../tags/tag14.xml"/><Relationship Id="rId12" Type="http://schemas.openxmlformats.org/officeDocument/2006/relationships/image" Target="../media/image3.emf"/><Relationship Id="rId13" Type="http://schemas.openxmlformats.org/officeDocument/2006/relationships/vmlDrawing" Target="../drawings/vmlDrawing16.vml"/><Relationship Id="rId1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4.png"/><Relationship Id="rId3"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tags" Target="../tags/tag56.xml"/><Relationship Id="rId3" Type="http://schemas.openxmlformats.org/officeDocument/2006/relationships/tags" Target="../tags/tag57.xml"/><Relationship Id="rId4" Type="http://schemas.openxmlformats.org/officeDocument/2006/relationships/tags" Target="../tags/tag58.xml"/><Relationship Id="rId5" Type="http://schemas.openxmlformats.org/officeDocument/2006/relationships/image" Target="../media/image3.emf"/><Relationship Id="rId6" Type="http://schemas.openxmlformats.org/officeDocument/2006/relationships/tags" Target="../tags/tag59.xml"/><Relationship Id="rId7" Type="http://schemas.openxmlformats.org/officeDocument/2006/relationships/tags" Target="../tags/tag60.xml"/><Relationship Id="rId8" Type="http://schemas.openxmlformats.org/officeDocument/2006/relationships/tags" Target="../tags/tag61.xml"/><Relationship Id="rId9" Type="http://schemas.openxmlformats.org/officeDocument/2006/relationships/image" Target="../media/image4.png"/><Relationship Id="rId10"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tags" Target="../tags/tag62.xml"/><Relationship Id="rId3" Type="http://schemas.openxmlformats.org/officeDocument/2006/relationships/oleObject" Target="../embeddings/oleObject13.bin"/><Relationship Id="rId4" Type="http://schemas.openxmlformats.org/officeDocument/2006/relationships/image" Target="../media/image2.emf"/><Relationship Id="rId5" Type="http://schemas.openxmlformats.org/officeDocument/2006/relationships/tags" Target="../tags/tag63.xml"/><Relationship Id="rId6" Type="http://schemas.openxmlformats.org/officeDocument/2006/relationships/tags" Target="../tags/tag64.xml"/><Relationship Id="rId7" Type="http://schemas.openxmlformats.org/officeDocument/2006/relationships/tags" Target="../tags/tag65.xml"/><Relationship Id="rId8" Type="http://schemas.openxmlformats.org/officeDocument/2006/relationships/tags" Target="../tags/tag66.xml"/><Relationship Id="rId9" Type="http://schemas.openxmlformats.org/officeDocument/2006/relationships/image" Target="../media/image4.png"/><Relationship Id="rId10" Type="http://schemas.openxmlformats.org/officeDocument/2006/relationships/tags" Target="../tags/tag67.xml"/><Relationship Id="rId11" Type="http://schemas.openxmlformats.org/officeDocument/2006/relationships/tags" Target="../tags/tag68.xml"/><Relationship Id="rId12" Type="http://schemas.openxmlformats.org/officeDocument/2006/relationships/image" Target="../media/image3.emf"/><Relationship Id="rId13" Type="http://schemas.openxmlformats.org/officeDocument/2006/relationships/vmlDrawing" Target="../drawings/vmlDrawing27.vml"/><Relationship Id="rId14"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tags" Target="../tags/tag69.xml"/><Relationship Id="rId3" Type="http://schemas.openxmlformats.org/officeDocument/2006/relationships/oleObject" Target="../embeddings/oleObject14.bin"/><Relationship Id="rId4" Type="http://schemas.openxmlformats.org/officeDocument/2006/relationships/image" Target="../media/image2.emf"/><Relationship Id="rId5" Type="http://schemas.openxmlformats.org/officeDocument/2006/relationships/tags" Target="../tags/tag70.xml"/><Relationship Id="rId6" Type="http://schemas.openxmlformats.org/officeDocument/2006/relationships/tags" Target="../tags/tag71.xml"/><Relationship Id="rId7" Type="http://schemas.openxmlformats.org/officeDocument/2006/relationships/tags" Target="../tags/tag72.xml"/><Relationship Id="rId8" Type="http://schemas.openxmlformats.org/officeDocument/2006/relationships/tags" Target="../tags/tag73.xml"/><Relationship Id="rId9" Type="http://schemas.openxmlformats.org/officeDocument/2006/relationships/image" Target="../media/image8.jpeg"/><Relationship Id="rId10" Type="http://schemas.openxmlformats.org/officeDocument/2006/relationships/tags" Target="../tags/tag74.xml"/><Relationship Id="rId11" Type="http://schemas.openxmlformats.org/officeDocument/2006/relationships/image" Target="../media/image3.emf"/><Relationship Id="rId12" Type="http://schemas.openxmlformats.org/officeDocument/2006/relationships/vmlDrawing" Target="../drawings/vmlDrawing28.vml"/><Relationship Id="rId13"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2.png"/><Relationship Id="rId3"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tags" Target="../tags/tag15.xml"/><Relationship Id="rId3" Type="http://schemas.openxmlformats.org/officeDocument/2006/relationships/oleObject" Target="../embeddings/oleObject3.bin"/><Relationship Id="rId4" Type="http://schemas.openxmlformats.org/officeDocument/2006/relationships/image" Target="../media/image2.emf"/><Relationship Id="rId5" Type="http://schemas.openxmlformats.org/officeDocument/2006/relationships/tags" Target="../tags/tag16.xml"/><Relationship Id="rId6" Type="http://schemas.openxmlformats.org/officeDocument/2006/relationships/tags" Target="../tags/tag17.xml"/><Relationship Id="rId7" Type="http://schemas.openxmlformats.org/officeDocument/2006/relationships/tags" Target="../tags/tag18.xml"/><Relationship Id="rId8" Type="http://schemas.openxmlformats.org/officeDocument/2006/relationships/vmlDrawing" Target="../drawings/vmlDrawing17.vml"/><Relationship Id="rId9"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2.png"/><Relationship Id="rId3" Type="http://schemas.openxmlformats.org/officeDocument/2006/relationships/hyperlink" Target="https://www.capgemini.com/optimize-your-business-and-it-operations" TargetMode="External"/><Relationship Id="rId4"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hyperlink" Target="https://www.capgemini.com/optimize-your-business-and-it-operations" TargetMode="External"/><Relationship Id="rId2"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hyperlink" Target="https://www.capgemini.com/optimize-your-business-and-it-operations" TargetMode="External"/><Relationship Id="rId2"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hyperlink" Target="https://www.capgemini.com/optimize-your-business-and-it-operations" TargetMode="External"/><Relationship Id="rId2"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hyperlink" Target="https://www.capgemini.com/optimize-your-business-and-it-operations" TargetMode="External"/><Relationship Id="rId2"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hyperlink" Target="https://www.capgemini.com/optimize-your-business-and-it-operations" TargetMode="External"/><Relationship Id="rId3"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hyperlink" Target="https://www.capgemini.com/optimize-your-business-and-it-operations" TargetMode="External"/><Relationship Id="rId2"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hyperlink" Target="https://www.capgemini.com/optimize-your-business-and-it-operations" TargetMode="External"/><Relationship Id="rId2"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hyperlink" Target="https://www.capgemini.com/optimize-your-business-and-it-operations" TargetMode="External"/><Relationship Id="rId3"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oleObject" Target="../embeddings/oleObject4.bin"/><Relationship Id="rId3" Type="http://schemas.openxmlformats.org/officeDocument/2006/relationships/image" Target="../media/image2.emf"/><Relationship Id="rId4" Type="http://schemas.openxmlformats.org/officeDocument/2006/relationships/tags" Target="../tags/tag20.xml"/><Relationship Id="rId5" Type="http://schemas.openxmlformats.org/officeDocument/2006/relationships/tags" Target="../tags/tag21.xml"/><Relationship Id="rId6" Type="http://schemas.openxmlformats.org/officeDocument/2006/relationships/vmlDrawing" Target="../drawings/vmlDrawing18.vml"/><Relationship Id="rId7"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hyperlink" Target="https://www.capgemini.com/optimize-your-business-and-it-operations" TargetMode="External"/><Relationship Id="rId2"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hyperlink" Target="https://www.capgemini.com/optimize-your-business-and-it-operations" TargetMode="External"/><Relationship Id="rId2"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hyperlink" Target="https://www.capgemini.com/optimize-your-business-and-it-operations" TargetMode="External"/><Relationship Id="rId2"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hyperlink" Target="https://www.capgemini.com/optimize-your-business-and-it-operations" TargetMode="External"/><Relationship Id="rId2"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2.png"/><Relationship Id="rId3" Type="http://schemas.openxmlformats.org/officeDocument/2006/relationships/hyperlink" Target="https://www.capgemini.com/optimize-your-business-and-it-operations" TargetMode="External"/><Relationship Id="rId4"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hyperlink" Target="https://www.capgemini.com/optimize-your-business-and-it-operations" TargetMode="External"/><Relationship Id="rId3"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hyperlink" Target="https://www.capgemini.com/optimize-your-business-and-it-operations" TargetMode="External"/><Relationship Id="rId2"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hyperlink" Target="https://www.capgemini.com/optimize-your-business-and-it-operations" TargetMode="External"/><Relationship Id="rId2"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hyperlink" Target="https://www.capgemini.com/optimize-your-business-and-it-operations" TargetMode="External"/><Relationship Id="rId3"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hyperlink" Target="https://www.capgemini.com/optimize-your-business-and-it-operations" TargetMode="External"/><Relationship Id="rId2"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oleObject" Target="../embeddings/oleObject5.bin"/><Relationship Id="rId3" Type="http://schemas.openxmlformats.org/officeDocument/2006/relationships/image" Target="../media/image2.emf"/><Relationship Id="rId4" Type="http://schemas.openxmlformats.org/officeDocument/2006/relationships/tags" Target="../tags/tag23.xml"/><Relationship Id="rId5" Type="http://schemas.openxmlformats.org/officeDocument/2006/relationships/tags" Target="../tags/tag24.xml"/><Relationship Id="rId6" Type="http://schemas.openxmlformats.org/officeDocument/2006/relationships/tags" Target="../tags/tag25.xml"/><Relationship Id="rId7" Type="http://schemas.openxmlformats.org/officeDocument/2006/relationships/vmlDrawing" Target="../drawings/vmlDrawing19.vml"/><Relationship Id="rId8"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hyperlink" Target="https://www.capgemini.com/optimize-your-business-and-it-operations" TargetMode="External"/><Relationship Id="rId3" Type="http://schemas.openxmlformats.org/officeDocument/2006/relationships/image" Target="../media/image22.png"/><Relationship Id="rId4"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hyperlink" Target="https://www.capgemini.com/optimize-your-business-and-it-operations" TargetMode="External"/><Relationship Id="rId2"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hyperlink" Target="http://www.linkedin.com/company/capgemini" TargetMode="External"/><Relationship Id="rId2" Type="http://schemas.openxmlformats.org/officeDocument/2006/relationships/image" Target="../media/image30.png"/><Relationship Id="rId3" Type="http://schemas.openxmlformats.org/officeDocument/2006/relationships/hyperlink" Target="http://www.slideshare.net/capgemini" TargetMode="External"/><Relationship Id="rId4" Type="http://schemas.openxmlformats.org/officeDocument/2006/relationships/image" Target="../media/image31.png"/><Relationship Id="rId5" Type="http://schemas.openxmlformats.org/officeDocument/2006/relationships/hyperlink" Target="http://www.twitter.com/capgemini" TargetMode="External"/><Relationship Id="rId6" Type="http://schemas.openxmlformats.org/officeDocument/2006/relationships/image" Target="../media/image32.png"/><Relationship Id="rId7" Type="http://schemas.openxmlformats.org/officeDocument/2006/relationships/hyperlink" Target="http://www.youtube.com/capgeminimedia" TargetMode="External"/><Relationship Id="rId8" Type="http://schemas.openxmlformats.org/officeDocument/2006/relationships/image" Target="../media/image33.png"/><Relationship Id="rId9" Type="http://schemas.openxmlformats.org/officeDocument/2006/relationships/hyperlink" Target="http://www.facebook.com/capgemini" TargetMode="External"/><Relationship Id="rId10" Type="http://schemas.openxmlformats.org/officeDocument/2006/relationships/image" Target="../media/image34.png"/><Relationship Id="rId11" Type="http://schemas.openxmlformats.org/officeDocument/2006/relationships/hyperlink" Target="http://www.capgemini.com/about/how-we-work/the-collaborative-business-experiencetm" TargetMode="External"/><Relationship Id="rId12" Type="http://schemas.openxmlformats.org/officeDocument/2006/relationships/hyperlink" Target="http://www.capgemini.com/about/how-we-work/rightshorer" TargetMode="External"/><Relationship Id="rId13" Type="http://schemas.openxmlformats.org/officeDocument/2006/relationships/hyperlink" Target="http://www.capgemini.com/" TargetMode="External"/><Relationship Id="rId14" Type="http://schemas.openxmlformats.org/officeDocument/2006/relationships/image" Target="../media/image35.png"/><Relationship Id="rId15"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23.png"/><Relationship Id="rId3" Type="http://schemas.openxmlformats.org/officeDocument/2006/relationships/image" Target="../media/image22.png"/><Relationship Id="rId4" Type="http://schemas.openxmlformats.org/officeDocument/2006/relationships/hyperlink" Target="https://www.capgemini.com/optimize-your-business-and-it-operations" TargetMode="External"/><Relationship Id="rId5"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hyperlink" Target="https://www.capgemini.com/optimize-your-business-and-it-operations" TargetMode="External"/><Relationship Id="rId3"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hyperlink" Target="https://www.capgemini.com/optimize-your-business-and-it-operations" TargetMode="External"/><Relationship Id="rId3"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hyperlink" Target="https://www.capgemini.com/optimize-your-business-and-it-operations" TargetMode="External"/><Relationship Id="rId4"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hyperlink" Target="https://www.capgemini.com/optimize-your-business-and-it-operations" TargetMode="External"/><Relationship Id="rId3" Type="http://schemas.openxmlformats.org/officeDocument/2006/relationships/image" Target="../media/image22.png"/><Relationship Id="rId4"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hyperlink" Target="https://www.capgemini.com/optimize-your-business-and-it-operations" TargetMode="External"/><Relationship Id="rId2"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oleObject" Target="../embeddings/oleObject6.bin"/><Relationship Id="rId3" Type="http://schemas.openxmlformats.org/officeDocument/2006/relationships/image" Target="../media/image2.emf"/><Relationship Id="rId4" Type="http://schemas.openxmlformats.org/officeDocument/2006/relationships/tags" Target="../tags/tag27.xml"/><Relationship Id="rId5" Type="http://schemas.openxmlformats.org/officeDocument/2006/relationships/tags" Target="../tags/tag28.xml"/><Relationship Id="rId6" Type="http://schemas.openxmlformats.org/officeDocument/2006/relationships/tags" Target="../tags/tag29.xml"/><Relationship Id="rId7" Type="http://schemas.openxmlformats.org/officeDocument/2006/relationships/vmlDrawing" Target="../drawings/vmlDrawing20.vml"/><Relationship Id="rId8"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hyperlink" Target="https://www.capgemini.com/optimize-your-business-and-it-operations" TargetMode="External"/><Relationship Id="rId4" Type="http://schemas.openxmlformats.org/officeDocument/2006/relationships/image" Target="../media/image22.png"/><Relationship Id="rId5"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hyperlink" Target="https://www.capgemini.com/optimize-your-business-and-it-operations" TargetMode="External"/><Relationship Id="rId2"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3"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hyperlink" Target="https://www.capgemini.com/optimize-your-business-and-it-operations" TargetMode="External"/><Relationship Id="rId2"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hyperlink" Target="https://www.capgemini.com/optimize-your-business-and-it-operations" TargetMode="External"/><Relationship Id="rId2"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3"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3"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hyperlink" Target="https://www.capgemini.com/optimize-your-business-and-it-operations" TargetMode="External"/><Relationship Id="rId3"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3"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3"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oleObject" Target="../embeddings/oleObject7.bin"/><Relationship Id="rId3" Type="http://schemas.openxmlformats.org/officeDocument/2006/relationships/image" Target="../media/image2.emf"/><Relationship Id="rId4" Type="http://schemas.openxmlformats.org/officeDocument/2006/relationships/tags" Target="../tags/tag31.xml"/><Relationship Id="rId5" Type="http://schemas.openxmlformats.org/officeDocument/2006/relationships/tags" Target="../tags/tag32.xml"/><Relationship Id="rId6" Type="http://schemas.openxmlformats.org/officeDocument/2006/relationships/tags" Target="../tags/tag33.xml"/><Relationship Id="rId7" Type="http://schemas.openxmlformats.org/officeDocument/2006/relationships/tags" Target="../tags/tag34.xml"/><Relationship Id="rId8" Type="http://schemas.openxmlformats.org/officeDocument/2006/relationships/tags" Target="../tags/tag35.xml"/><Relationship Id="rId9" Type="http://schemas.openxmlformats.org/officeDocument/2006/relationships/vmlDrawing" Target="../drawings/vmlDrawing21.vml"/><Relationship Id="rId10"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3"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oleObject" Target="../embeddings/oleObject8.bin"/><Relationship Id="rId3" Type="http://schemas.openxmlformats.org/officeDocument/2006/relationships/image" Target="../media/image2.emf"/><Relationship Id="rId4" Type="http://schemas.openxmlformats.org/officeDocument/2006/relationships/tags" Target="../tags/tag37.xml"/><Relationship Id="rId5" Type="http://schemas.openxmlformats.org/officeDocument/2006/relationships/vmlDrawing" Target="../drawings/vmlDrawing22.vml"/><Relationship Id="rId6"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type="title">
  <p:cSld name="Title Slide 1">
    <p:spTree>
      <p:nvGrpSpPr>
        <p:cNvPr id="66" name=""/>
        <p:cNvGrpSpPr/>
        <p:nvPr/>
      </p:nvGrpSpPr>
      <p:grpSpPr>
        <a:xfrm>
          <a:off x="0" y="0"/>
          <a:ext cx="0" cy="0"/>
          <a:chOff x="0" y="0"/>
          <a:chExt cx="0" cy="0"/>
        </a:xfrm>
      </p:grpSpPr>
      <p:pic>
        <p:nvPicPr>
          <p:cNvPr id="2097190" name="Image 11" descr="test1.jpg"/>
          <p:cNvPicPr>
            <a:picLocks noChangeAspect="1"/>
          </p:cNvPicPr>
          <p:nvPr userDrawn="1"/>
        </p:nvPicPr>
        <p:blipFill>
          <a:blip xmlns:r="http://schemas.openxmlformats.org/officeDocument/2006/relationships" r:embed="rId1" cstate="print"/>
          <a:srcRect l="240" t="25" r="260" b="533"/>
          <a:stretch>
            <a:fillRect/>
          </a:stretch>
        </p:blipFill>
        <p:spPr>
          <a:xfrm>
            <a:off x="0" y="1324099"/>
            <a:ext cx="9144000" cy="5533901"/>
          </a:xfrm>
          <a:prstGeom prst="rect"/>
        </p:spPr>
      </p:pic>
      <p:sp>
        <p:nvSpPr>
          <p:cNvPr id="1048644" name="Rectangle 17"/>
          <p:cNvSpPr/>
          <p:nvPr userDrawn="1">
            <p:custDataLst>
              <p:tags r:id="rId2"/>
            </p:custDataLst>
          </p:nvPr>
        </p:nvSpPr>
        <p:spPr>
          <a:xfrm>
            <a:off x="0" y="6400876"/>
            <a:ext cx="9144000" cy="457124"/>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41985" lIns="83969" rIns="83969" rtlCol="0" tIns="41985"/>
          <a:p>
            <a:pPr algn="ctr" defTabSz="957756"/>
            <a:endParaRPr dirty="0" sz="1300" lang="en-US">
              <a:solidFill>
                <a:prstClr val="white"/>
              </a:solidFill>
            </a:endParaRPr>
          </a:p>
        </p:txBody>
      </p:sp>
      <p:sp>
        <p:nvSpPr>
          <p:cNvPr id="1048645" name="Rectangle 7"/>
          <p:cNvSpPr/>
          <p:nvPr userDrawn="1">
            <p:custDataLst>
              <p:tags r:id="rId3"/>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algn="t" blurRad="41275" dir="5400000" dist="38100" rotWithShape="0">
              <a:schemeClr val="bg1">
                <a:lumMod val="65000"/>
                <a:alpha val="25000"/>
              </a:schemeClr>
            </a:outerShdw>
          </a:effectLst>
        </p:spPr>
        <p:txBody>
          <a:bodyPr anchor="ctr" bIns="42976" lIns="33059" rIns="33059" rtlCol="0" tIns="42976" wrap="square"/>
          <a:p>
            <a:pPr algn="ctr" defTabSz="957756"/>
            <a:endParaRPr dirty="0" sz="1000" lang="en-US">
              <a:solidFill>
                <a:prstClr val="white"/>
              </a:solidFill>
              <a:cs typeface="Arial"/>
            </a:endParaRPr>
          </a:p>
        </p:txBody>
      </p:sp>
      <p:graphicFrame>
        <p:nvGraphicFramePr>
          <p:cNvPr id="4194314" name="Object 4" hidden="1"/>
          <p:cNvGraphicFramePr>
            <a:graphicFrameLocks noChangeAspect="1"/>
          </p:cNvGraphicFramePr>
          <p:nvPr>
            <p:custDataLst>
              <p:tags r:id="rId4"/>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name="think-cell Slide" r:id="rId5" spid="_x0000_s2132" imgH="360" imgW="360" progId="">
                  <p:embed/>
                </p:oleObj>
              </mc:Choice>
              <mc:Fallback>
                <p:oleObj name="think-cell Slide" r:id="rId5" imgH="360" imgW="360" progId="">
                  <p:embed/>
                  <p:pic>
                    <p:nvPicPr>
                      <p:cNvPr id="2097191" name="Picture 67"/>
                      <p:cNvPicPr>
                        <a:picLocks noChangeAspect="1" noChangeArrowheads="1"/>
                      </p:cNvPicPr>
                      <p:nvPr/>
                    </p:nvPicPr>
                    <p:blipFill>
                      <a:blip xmlns:r="http://schemas.openxmlformats.org/officeDocument/2006/relationships" r:embed="rId6"/>
                      <a:srcRect/>
                      <a:stretch>
                        <a:fillRect/>
                      </a:stretch>
                    </p:blipFill>
                    <p:spPr bwMode="auto">
                      <a:xfrm>
                        <a:off x="1" y="0"/>
                        <a:ext cx="146538" cy="158750"/>
                      </a:xfrm>
                      <a:prstGeom prst="rect"/>
                      <a:noFill/>
                    </p:spPr>
                  </p:pic>
                </p:oleObj>
              </mc:Fallback>
            </mc:AlternateContent>
          </a:graphicData>
        </a:graphic>
      </p:graphicFrame>
      <p:pic>
        <p:nvPicPr>
          <p:cNvPr id="2097192" name="Picture 104" descr="C:\Users\UserSim\Desktop\Capgemini\moto.emf"/>
          <p:cNvPicPr>
            <a:picLocks noChangeAspect="1" noChangeArrowheads="1"/>
          </p:cNvPicPr>
          <p:nvPr userDrawn="1">
            <p:custDataLst>
              <p:tags r:id="rId7"/>
            </p:custDataLst>
          </p:nvPr>
        </p:nvPicPr>
        <p:blipFill>
          <a:blip xmlns:r="http://schemas.openxmlformats.org/officeDocument/2006/relationships" r:embed="rId8" cstate="email"/>
          <a:srcRect/>
          <a:stretch>
            <a:fillRect/>
          </a:stretch>
        </p:blipFill>
        <p:spPr bwMode="auto">
          <a:xfrm>
            <a:off x="6064418" y="6520717"/>
            <a:ext cx="2770546" cy="239021"/>
          </a:xfrm>
          <a:prstGeom prst="rect"/>
          <a:noFill/>
        </p:spPr>
      </p:pic>
      <p:sp>
        <p:nvSpPr>
          <p:cNvPr id="1048646" name="Title 1"/>
          <p:cNvSpPr>
            <a:spLocks noGrp="1"/>
          </p:cNvSpPr>
          <p:nvPr>
            <p:ph type="ctrTitle" hasCustomPrompt="1"/>
            <p:custDataLst>
              <p:tags r:id="rId9"/>
            </p:custDataLst>
          </p:nvPr>
        </p:nvSpPr>
        <p:spPr>
          <a:xfrm>
            <a:off x="0" y="2256613"/>
            <a:ext cx="4191400" cy="2261632"/>
          </a:xfrm>
        </p:spPr>
        <p:txBody>
          <a:bodyPr bIns="33059" lIns="231412" rIns="33059" tIns="33059"/>
          <a:lstStyle>
            <a:lvl1pPr algn="l">
              <a:defRPr b="0" sz="3300">
                <a:solidFill>
                  <a:schemeClr val="tx1"/>
                </a:solidFill>
              </a:defRPr>
            </a:lvl1pPr>
          </a:lstStyle>
          <a:p>
            <a:r>
              <a:rPr dirty="0" lang="fr-FR" smtClean="0"/>
              <a:t>Click to </a:t>
            </a:r>
            <a:r>
              <a:rPr dirty="0" lang="fr-FR" err="1" smtClean="0"/>
              <a:t>edit</a:t>
            </a:r>
            <a:r>
              <a:rPr dirty="0" lang="fr-FR" smtClean="0"/>
              <a:t> Master </a:t>
            </a:r>
            <a:r>
              <a:rPr dirty="0" lang="fr-FR" err="1" smtClean="0"/>
              <a:t>title</a:t>
            </a:r>
            <a:r>
              <a:rPr dirty="0" lang="fr-FR" smtClean="0"/>
              <a:t> style</a:t>
            </a:r>
            <a:endParaRPr dirty="0" lang="en-US"/>
          </a:p>
        </p:txBody>
      </p:sp>
      <p:sp>
        <p:nvSpPr>
          <p:cNvPr id="1048647" name="Subtitle 2"/>
          <p:cNvSpPr>
            <a:spLocks noGrp="1"/>
          </p:cNvSpPr>
          <p:nvPr>
            <p:ph type="subTitle" idx="1" hasCustomPrompt="1"/>
            <p:custDataLst>
              <p:tags r:id="rId10"/>
            </p:custDataLst>
          </p:nvPr>
        </p:nvSpPr>
        <p:spPr>
          <a:xfrm>
            <a:off x="4" y="4551798"/>
            <a:ext cx="4191905" cy="947750"/>
          </a:xfrm>
        </p:spPr>
        <p:txBody>
          <a:bodyPr bIns="33059" lIns="231412" rIns="33059" tIns="33059"/>
          <a:lstStyle>
            <a:lvl1pPr algn="l" indent="0" marL="0">
              <a:buNone/>
              <a:defRPr b="0" sz="2200">
                <a:solidFill>
                  <a:schemeClr val="tx1"/>
                </a:solidFill>
              </a:defRPr>
            </a:lvl1pPr>
            <a:lvl2pPr algn="ctr" indent="0" marL="457171">
              <a:buNone/>
              <a:defRPr>
                <a:solidFill>
                  <a:schemeClr val="tx1">
                    <a:tint val="75000"/>
                  </a:schemeClr>
                </a:solidFill>
              </a:defRPr>
            </a:lvl2pPr>
            <a:lvl3pPr algn="ctr" indent="0" marL="914342">
              <a:buNone/>
              <a:defRPr>
                <a:solidFill>
                  <a:schemeClr val="tx1">
                    <a:tint val="75000"/>
                  </a:schemeClr>
                </a:solidFill>
              </a:defRPr>
            </a:lvl3pPr>
            <a:lvl4pPr algn="ctr" indent="0" marL="1371513">
              <a:buNone/>
              <a:defRPr>
                <a:solidFill>
                  <a:schemeClr val="tx1">
                    <a:tint val="75000"/>
                  </a:schemeClr>
                </a:solidFill>
              </a:defRPr>
            </a:lvl4pPr>
            <a:lvl5pPr algn="ctr" indent="0" marL="1828684">
              <a:buNone/>
              <a:defRPr>
                <a:solidFill>
                  <a:schemeClr val="tx1">
                    <a:tint val="75000"/>
                  </a:schemeClr>
                </a:solidFill>
              </a:defRPr>
            </a:lvl5pPr>
            <a:lvl6pPr algn="ctr" indent="0" marL="2285855">
              <a:buNone/>
              <a:defRPr>
                <a:solidFill>
                  <a:schemeClr val="tx1">
                    <a:tint val="75000"/>
                  </a:schemeClr>
                </a:solidFill>
              </a:defRPr>
            </a:lvl6pPr>
            <a:lvl7pPr algn="ctr" indent="0" marL="2743026">
              <a:buNone/>
              <a:defRPr>
                <a:solidFill>
                  <a:schemeClr val="tx1">
                    <a:tint val="75000"/>
                  </a:schemeClr>
                </a:solidFill>
              </a:defRPr>
            </a:lvl7pPr>
            <a:lvl8pPr algn="ctr" indent="0" marL="3200198">
              <a:buNone/>
              <a:defRPr>
                <a:solidFill>
                  <a:schemeClr val="tx1">
                    <a:tint val="75000"/>
                  </a:schemeClr>
                </a:solidFill>
              </a:defRPr>
            </a:lvl8pPr>
            <a:lvl9pPr algn="ctr" indent="0" marL="3657369">
              <a:buNone/>
              <a:defRPr>
                <a:solidFill>
                  <a:schemeClr val="tx1">
                    <a:tint val="75000"/>
                  </a:schemeClr>
                </a:solidFill>
              </a:defRPr>
            </a:lvl9pPr>
          </a:lstStyle>
          <a:p>
            <a:r>
              <a:rPr dirty="0" lang="fr-FR" smtClean="0"/>
              <a:t>Click to </a:t>
            </a:r>
            <a:r>
              <a:rPr dirty="0" lang="fr-FR" err="1" smtClean="0"/>
              <a:t>edit</a:t>
            </a:r>
            <a:r>
              <a:rPr dirty="0" lang="fr-FR" smtClean="0"/>
              <a:t> Master </a:t>
            </a:r>
            <a:r>
              <a:rPr dirty="0" lang="fr-FR" err="1" smtClean="0"/>
              <a:t>text</a:t>
            </a:r>
            <a:r>
              <a:rPr dirty="0" lang="fr-FR" smtClean="0"/>
              <a:t> style</a:t>
            </a:r>
          </a:p>
        </p:txBody>
      </p:sp>
      <p:pic>
        <p:nvPicPr>
          <p:cNvPr id="2097193" name="Picture 103" descr="C:\Users\UserSim\Desktop\Capgemini\Capgemini_logo_cmyk.png"/>
          <p:cNvPicPr>
            <a:picLocks noChangeAspect="1" noChangeArrowheads="1"/>
          </p:cNvPicPr>
          <p:nvPr userDrawn="1">
            <p:custDataLst>
              <p:tags r:id="rId11"/>
            </p:custDataLst>
          </p:nvPr>
        </p:nvPicPr>
        <p:blipFill>
          <a:blip xmlns:r="http://schemas.openxmlformats.org/officeDocument/2006/relationships" r:embed="rId12" cstate="email"/>
          <a:srcRect/>
          <a:stretch>
            <a:fillRect/>
          </a:stretch>
        </p:blipFill>
        <p:spPr bwMode="auto">
          <a:xfrm>
            <a:off x="661139" y="653034"/>
            <a:ext cx="2770161" cy="694690"/>
          </a:xfrm>
          <a:prstGeom prst="rect"/>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type="blank">
  <p:cSld name="Vide">
    <p:spTree>
      <p:nvGrpSpPr>
        <p:cNvPr id="68" name=""/>
        <p:cNvGrpSpPr/>
        <p:nvPr/>
      </p:nvGrpSpPr>
      <p:grpSpPr>
        <a:xfrm>
          <a:off x="0" y="0"/>
          <a:ext cx="0" cy="0"/>
          <a:chOff x="0" y="0"/>
          <a:chExt cx="0" cy="0"/>
        </a:xfrm>
      </p:grpSpPr>
      <p:graphicFrame>
        <p:nvGraphicFramePr>
          <p:cNvPr id="4194315" name="Object 1" hidden="1"/>
          <p:cNvGraphicFramePr>
            <a:graphicFrameLocks noChangeAspect="1"/>
          </p:cNvGraphicFramePr>
          <p:nvPr>
            <p:custDataLst>
              <p:tags r:id="rId1"/>
            </p:custDataLst>
          </p:nvPr>
        </p:nvGraphicFramePr>
        <p:xfrm>
          <a:off x="11" y="23"/>
          <a:ext cx="135749" cy="143985"/>
        </p:xfrm>
        <a:graphic>
          <a:graphicData uri="http://schemas.openxmlformats.org/presentationml/2006/ole">
            <mc:AlternateContent xmlns:mc="http://schemas.openxmlformats.org/markup-compatibility/2006">
              <mc:Choice xmlns:v="urn:schemas-microsoft-com:vml" Requires="v">
                <p:oleObj name="think-cell Slide" r:id="rId2" spid="_x0000_s10324" imgH="360" imgW="360" progId="">
                  <p:embed/>
                </p:oleObj>
              </mc:Choice>
              <mc:Fallback>
                <p:oleObj name="think-cell Slide" r:id="rId2" imgH="360" imgW="360" progId="">
                  <p:embed/>
                  <p:pic>
                    <p:nvPicPr>
                      <p:cNvPr id="2097195" name="Picture 67"/>
                      <p:cNvPicPr>
                        <a:picLocks noChangeAspect="1" noChangeArrowheads="1"/>
                      </p:cNvPicPr>
                      <p:nvPr/>
                    </p:nvPicPr>
                    <p:blipFill>
                      <a:blip xmlns:r="http://schemas.openxmlformats.org/officeDocument/2006/relationships" r:embed="rId3"/>
                      <a:srcRect/>
                      <a:stretch>
                        <a:fillRect/>
                      </a:stretch>
                    </p:blipFill>
                    <p:spPr bwMode="auto">
                      <a:xfrm>
                        <a:off x="11" y="23"/>
                        <a:ext cx="135749" cy="143985"/>
                      </a:xfrm>
                      <a:prstGeom prst="rect"/>
                      <a:noFill/>
                    </p:spPr>
                  </p:pic>
                </p:oleObj>
              </mc:Fallback>
            </mc:AlternateContent>
          </a:graphicData>
        </a:graphic>
      </p:graphicFrame>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Cover 2">
    <p:spTree>
      <p:nvGrpSpPr>
        <p:cNvPr id="58" name=""/>
        <p:cNvGrpSpPr/>
        <p:nvPr/>
      </p:nvGrpSpPr>
      <p:grpSpPr>
        <a:xfrm>
          <a:off x="0" y="0"/>
          <a:ext cx="0" cy="0"/>
          <a:chOff x="0" y="0"/>
          <a:chExt cx="0" cy="0"/>
        </a:xfrm>
      </p:grpSpPr>
      <p:pic>
        <p:nvPicPr>
          <p:cNvPr id="2097171" name="Picture 2" descr="2014-08-27_Infra_KV_Final.jpg"/>
          <p:cNvPicPr>
            <a:picLocks/>
          </p:cNvPicPr>
          <p:nvPr userDrawn="1"/>
        </p:nvPicPr>
        <p:blipFill rotWithShape="1">
          <a:blip xmlns:r="http://schemas.openxmlformats.org/officeDocument/2006/relationships" r:embed="rId1" cstate="screen"/>
          <a:srcRect/>
          <a:stretch>
            <a:fillRect/>
          </a:stretch>
        </p:blipFill>
        <p:spPr>
          <a:xfrm>
            <a:off x="0" y="682364"/>
            <a:ext cx="9144000" cy="6194590"/>
          </a:xfrm>
          <a:prstGeom prst="rect"/>
        </p:spPr>
      </p:pic>
      <p:graphicFrame>
        <p:nvGraphicFramePr>
          <p:cNvPr id="4194308" name="Object 4" hidden="1"/>
          <p:cNvGraphicFramePr>
            <a:graphicFrameLocks noChangeAspect="1"/>
          </p:cNvGraphicFramePr>
          <p:nvPr>
            <p:custDataLst>
              <p:tags r:id="rId2"/>
            </p:custDataLst>
          </p:nvPr>
        </p:nvGraphicFramePr>
        <p:xfrm>
          <a:off x="2" y="0"/>
          <a:ext cx="146538" cy="158750"/>
        </p:xfrm>
        <a:graphic>
          <a:graphicData uri="http://schemas.openxmlformats.org/presentationml/2006/ole">
            <mc:AlternateContent xmlns:mc="http://schemas.openxmlformats.org/markup-compatibility/2006">
              <mc:Choice xmlns:v="urn:schemas-microsoft-com:vml" Requires="v">
                <p:oleObj name="think-cell Slide" r:id="rId3" spid="_x0000_s11348" imgH="360" imgW="360" progId="">
                  <p:embed/>
                </p:oleObj>
              </mc:Choice>
              <mc:Fallback>
                <p:oleObj name="think-cell Slide" r:id="rId3" imgH="360" imgW="360" progId="">
                  <p:embed/>
                  <p:pic>
                    <p:nvPicPr>
                      <p:cNvPr id="2097172" name="Picture 67"/>
                      <p:cNvPicPr>
                        <a:picLocks noChangeAspect="1" noChangeArrowheads="1"/>
                      </p:cNvPicPr>
                      <p:nvPr/>
                    </p:nvPicPr>
                    <p:blipFill>
                      <a:blip xmlns:r="http://schemas.openxmlformats.org/officeDocument/2006/relationships" r:embed="rId4"/>
                      <a:srcRect/>
                      <a:stretch>
                        <a:fillRect/>
                      </a:stretch>
                    </p:blipFill>
                    <p:spPr bwMode="auto">
                      <a:xfrm>
                        <a:off x="2" y="0"/>
                        <a:ext cx="146538" cy="158750"/>
                      </a:xfrm>
                      <a:prstGeom prst="rect"/>
                      <a:noFill/>
                    </p:spPr>
                  </p:pic>
                </p:oleObj>
              </mc:Fallback>
            </mc:AlternateContent>
          </a:graphicData>
        </a:graphic>
      </p:graphicFrame>
      <p:sp>
        <p:nvSpPr>
          <p:cNvPr id="1048609" name="Title 1"/>
          <p:cNvSpPr>
            <a:spLocks noGrp="1"/>
          </p:cNvSpPr>
          <p:nvPr>
            <p:ph type="ctrTitle" hasCustomPrompt="1"/>
            <p:custDataLst>
              <p:tags r:id="rId5"/>
            </p:custDataLst>
          </p:nvPr>
        </p:nvSpPr>
        <p:spPr>
          <a:xfrm>
            <a:off x="2635790" y="4900092"/>
            <a:ext cx="6264812" cy="436092"/>
          </a:xfrm>
        </p:spPr>
        <p:txBody>
          <a:bodyPr bIns="33057" lIns="216000" rIns="216000" tIns="33057" wrap="square">
            <a:spAutoFit/>
          </a:bodyPr>
          <a:lstStyle>
            <a:lvl1pPr algn="r" indent="0" marL="90482">
              <a:lnSpc>
                <a:spcPct val="100000"/>
              </a:lnSpc>
              <a:defRPr b="1" sz="2400">
                <a:solidFill>
                  <a:schemeClr val="bg1"/>
                </a:solidFill>
              </a:defRPr>
            </a:lvl1pPr>
          </a:lstStyle>
          <a:p>
            <a:r>
              <a:rPr dirty="0" lang="fr-FR" smtClean="0"/>
              <a:t>Click to edit title</a:t>
            </a:r>
            <a:endParaRPr dirty="0" lang="en-US"/>
          </a:p>
        </p:txBody>
      </p:sp>
      <p:sp>
        <p:nvSpPr>
          <p:cNvPr id="1048610" name="Subtitle 2"/>
          <p:cNvSpPr>
            <a:spLocks noGrp="1"/>
          </p:cNvSpPr>
          <p:nvPr>
            <p:ph type="subTitle" idx="1" hasCustomPrompt="1"/>
            <p:custDataLst>
              <p:tags r:id="rId6"/>
            </p:custDataLst>
          </p:nvPr>
        </p:nvSpPr>
        <p:spPr>
          <a:xfrm>
            <a:off x="2643390" y="5405372"/>
            <a:ext cx="6257340" cy="374536"/>
          </a:xfrm>
        </p:spPr>
        <p:txBody>
          <a:bodyPr bIns="33057" lIns="231398" rIns="216000" tIns="33057" wrap="square">
            <a:spAutoFit/>
          </a:bodyPr>
          <a:lstStyle>
            <a:lvl1pPr algn="r" indent="0" marL="90482">
              <a:lnSpc>
                <a:spcPct val="100000"/>
              </a:lnSpc>
              <a:buNone/>
              <a:defRPr baseline="0" b="0" sz="2000">
                <a:solidFill>
                  <a:schemeClr val="bg1"/>
                </a:solidFill>
              </a:defRPr>
            </a:lvl1pPr>
            <a:lvl2pPr algn="ctr" indent="0" marL="457143">
              <a:buNone/>
              <a:defRPr>
                <a:solidFill>
                  <a:schemeClr val="tx1">
                    <a:tint val="75000"/>
                  </a:schemeClr>
                </a:solidFill>
              </a:defRPr>
            </a:lvl2pPr>
            <a:lvl3pPr algn="ctr" indent="0" marL="914284">
              <a:buNone/>
              <a:defRPr>
                <a:solidFill>
                  <a:schemeClr val="tx1">
                    <a:tint val="75000"/>
                  </a:schemeClr>
                </a:solidFill>
              </a:defRPr>
            </a:lvl3pPr>
            <a:lvl4pPr algn="ctr" indent="0" marL="1371427">
              <a:buNone/>
              <a:defRPr>
                <a:solidFill>
                  <a:schemeClr val="tx1">
                    <a:tint val="75000"/>
                  </a:schemeClr>
                </a:solidFill>
              </a:defRPr>
            </a:lvl4pPr>
            <a:lvl5pPr algn="ctr" indent="0" marL="1828569">
              <a:buNone/>
              <a:defRPr>
                <a:solidFill>
                  <a:schemeClr val="tx1">
                    <a:tint val="75000"/>
                  </a:schemeClr>
                </a:solidFill>
              </a:defRPr>
            </a:lvl5pPr>
            <a:lvl6pPr algn="ctr" indent="0" marL="2285711">
              <a:buNone/>
              <a:defRPr>
                <a:solidFill>
                  <a:schemeClr val="tx1">
                    <a:tint val="75000"/>
                  </a:schemeClr>
                </a:solidFill>
              </a:defRPr>
            </a:lvl6pPr>
            <a:lvl7pPr algn="ctr" indent="0" marL="2742853">
              <a:buNone/>
              <a:defRPr>
                <a:solidFill>
                  <a:schemeClr val="tx1">
                    <a:tint val="75000"/>
                  </a:schemeClr>
                </a:solidFill>
              </a:defRPr>
            </a:lvl7pPr>
            <a:lvl8pPr algn="ctr" indent="0" marL="3199996">
              <a:buNone/>
              <a:defRPr>
                <a:solidFill>
                  <a:schemeClr val="tx1">
                    <a:tint val="75000"/>
                  </a:schemeClr>
                </a:solidFill>
              </a:defRPr>
            </a:lvl8pPr>
            <a:lvl9pPr algn="ctr" indent="0" marL="3657138">
              <a:buNone/>
              <a:defRPr>
                <a:solidFill>
                  <a:schemeClr val="tx1">
                    <a:tint val="75000"/>
                  </a:schemeClr>
                </a:solidFill>
              </a:defRPr>
            </a:lvl9pPr>
          </a:lstStyle>
          <a:p>
            <a:r>
              <a:rPr dirty="0" lang="fr-FR" smtClean="0"/>
              <a:t>Click to edit subtitle</a:t>
            </a:r>
          </a:p>
        </p:txBody>
      </p:sp>
      <p:sp>
        <p:nvSpPr>
          <p:cNvPr id="1048611" name="Rectangle 7"/>
          <p:cNvSpPr/>
          <p:nvPr userDrawn="1">
            <p:custDataLst>
              <p:tags r:id="rId7"/>
            </p:custDataLst>
          </p:nvPr>
        </p:nvSpPr>
        <p:spPr>
          <a:xfrm>
            <a:off x="0" y="6400876"/>
            <a:ext cx="9144000" cy="457124"/>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41985" lIns="83969" rIns="83969" rtlCol="0" tIns="41985"/>
          <a:p>
            <a:pPr algn="ctr" defTabSz="957756"/>
            <a:endParaRPr dirty="0" sz="1300" lang="en-US">
              <a:solidFill>
                <a:prstClr val="white"/>
              </a:solidFill>
            </a:endParaRPr>
          </a:p>
        </p:txBody>
      </p:sp>
      <p:sp>
        <p:nvSpPr>
          <p:cNvPr id="1048612" name="Rectangle 7"/>
          <p:cNvSpPr/>
          <p:nvPr userDrawn="1">
            <p:custDataLst>
              <p:tags r:id="rId8"/>
            </p:custDataLst>
          </p:nvPr>
        </p:nvSpPr>
        <p:spPr bwMode="auto">
          <a:xfrm>
            <a:off x="1" y="1"/>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algn="t" blurRad="41275" dir="5400000" dist="38100" rotWithShape="0">
              <a:schemeClr val="bg1">
                <a:lumMod val="65000"/>
                <a:alpha val="25000"/>
              </a:schemeClr>
            </a:outerShdw>
          </a:effectLst>
        </p:spPr>
        <p:txBody>
          <a:bodyPr anchor="ctr" bIns="42976" lIns="33059" rIns="33059" rtlCol="0" tIns="42976" wrap="square"/>
          <a:p>
            <a:pPr algn="ctr" defTabSz="957756"/>
            <a:endParaRPr dirty="0" sz="1000" lang="en-US">
              <a:solidFill>
                <a:prstClr val="white"/>
              </a:solidFill>
              <a:cs typeface="Arial"/>
            </a:endParaRPr>
          </a:p>
        </p:txBody>
      </p:sp>
      <p:pic>
        <p:nvPicPr>
          <p:cNvPr id="2097173" name="Image 10" descr="Capgemini_logo.jpg"/>
          <p:cNvPicPr>
            <a:picLocks noChangeAspect="1"/>
          </p:cNvPicPr>
          <p:nvPr userDrawn="1"/>
        </p:nvPicPr>
        <p:blipFill>
          <a:blip xmlns:r="http://schemas.openxmlformats.org/officeDocument/2006/relationships" r:embed="rId9" cstate="screen"/>
          <a:stretch>
            <a:fillRect/>
          </a:stretch>
        </p:blipFill>
        <p:spPr>
          <a:xfrm>
            <a:off x="679098" y="658705"/>
            <a:ext cx="2658462" cy="686046"/>
          </a:xfrm>
          <a:prstGeom prst="rect"/>
        </p:spPr>
      </p:pic>
      <p:pic>
        <p:nvPicPr>
          <p:cNvPr id="2097174" name="Picture 104" descr="C:\Users\UserSim\Desktop\Capgemini\moto.emf"/>
          <p:cNvPicPr>
            <a:picLocks noChangeAspect="1" noChangeArrowheads="1"/>
          </p:cNvPicPr>
          <p:nvPr userDrawn="1">
            <p:custDataLst>
              <p:tags r:id="rId10"/>
            </p:custDataLst>
          </p:nvPr>
        </p:nvPicPr>
        <p:blipFill>
          <a:blip xmlns:r="http://schemas.openxmlformats.org/officeDocument/2006/relationships" r:embed="rId11" cstate="email"/>
          <a:srcRect/>
          <a:stretch>
            <a:fillRect/>
          </a:stretch>
        </p:blipFill>
        <p:spPr bwMode="auto">
          <a:xfrm>
            <a:off x="6064418" y="6520697"/>
            <a:ext cx="2658462" cy="229351"/>
          </a:xfrm>
          <a:prstGeom prst="rect"/>
          <a:noFill/>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vider Slide 2">
    <p:spTree>
      <p:nvGrpSpPr>
        <p:cNvPr id="57" name=""/>
        <p:cNvGrpSpPr/>
        <p:nvPr/>
      </p:nvGrpSpPr>
      <p:grpSpPr>
        <a:xfrm>
          <a:off x="0" y="0"/>
          <a:ext cx="0" cy="0"/>
          <a:chOff x="0" y="0"/>
          <a:chExt cx="0" cy="0"/>
        </a:xfrm>
      </p:grpSpPr>
      <p:pic>
        <p:nvPicPr>
          <p:cNvPr id="2097168" name="Picture 2" descr="2014-08-26_Infra_Divider3.jpg"/>
          <p:cNvPicPr>
            <a:picLocks/>
          </p:cNvPicPr>
          <p:nvPr userDrawn="1"/>
        </p:nvPicPr>
        <p:blipFill rotWithShape="1">
          <a:blip xmlns:r="http://schemas.openxmlformats.org/officeDocument/2006/relationships" r:embed="rId1" cstate="screen"/>
          <a:srcRect/>
          <a:stretch>
            <a:fillRect/>
          </a:stretch>
        </p:blipFill>
        <p:spPr>
          <a:xfrm>
            <a:off x="-12153" y="-1"/>
            <a:ext cx="9173298" cy="5610553"/>
          </a:xfrm>
          <a:prstGeom prst="rect"/>
        </p:spPr>
      </p:pic>
      <p:graphicFrame>
        <p:nvGraphicFramePr>
          <p:cNvPr id="4194307" name="Object 4" hidden="1"/>
          <p:cNvGraphicFramePr>
            <a:graphicFrameLocks noChangeAspect="1"/>
          </p:cNvGraphicFramePr>
          <p:nvPr>
            <p:custDataLst>
              <p:tags r:id="rId2"/>
            </p:custDataLst>
          </p:nvPr>
        </p:nvGraphicFramePr>
        <p:xfrm>
          <a:off x="1" y="0"/>
          <a:ext cx="146539" cy="158750"/>
        </p:xfrm>
        <a:graphic>
          <a:graphicData uri="http://schemas.openxmlformats.org/presentationml/2006/ole">
            <mc:AlternateContent xmlns:mc="http://schemas.openxmlformats.org/markup-compatibility/2006">
              <mc:Choice xmlns:v="urn:schemas-microsoft-com:vml" Requires="v">
                <p:oleObj name="think-cell Slide" r:id="rId3" spid="_x0000_s12372" imgH="360" imgW="360" progId="">
                  <p:embed/>
                </p:oleObj>
              </mc:Choice>
              <mc:Fallback>
                <p:oleObj name="think-cell Slide" r:id="rId3" imgH="360" imgW="360" progId="">
                  <p:embed/>
                  <p:pic>
                    <p:nvPicPr>
                      <p:cNvPr id="2097169" name="Picture 67"/>
                      <p:cNvPicPr>
                        <a:picLocks noChangeAspect="1" noChangeArrowheads="1"/>
                      </p:cNvPicPr>
                      <p:nvPr/>
                    </p:nvPicPr>
                    <p:blipFill>
                      <a:blip xmlns:r="http://schemas.openxmlformats.org/officeDocument/2006/relationships" r:embed="rId4"/>
                      <a:srcRect/>
                      <a:stretch>
                        <a:fillRect/>
                      </a:stretch>
                    </p:blipFill>
                    <p:spPr bwMode="auto">
                      <a:xfrm>
                        <a:off x="1" y="0"/>
                        <a:ext cx="146539" cy="158750"/>
                      </a:xfrm>
                      <a:prstGeom prst="rect"/>
                      <a:noFill/>
                    </p:spPr>
                  </p:pic>
                </p:oleObj>
              </mc:Fallback>
            </mc:AlternateContent>
          </a:graphicData>
        </a:graphic>
      </p:graphicFrame>
      <p:sp>
        <p:nvSpPr>
          <p:cNvPr id="1048607" name="Rectangle 7"/>
          <p:cNvSpPr/>
          <p:nvPr userDrawn="1">
            <p:custDataLst>
              <p:tags r:id="rId5"/>
            </p:custDataLst>
          </p:nvPr>
        </p:nvSpPr>
        <p:spPr bwMode="auto">
          <a:xfrm flipV="1">
            <a:off x="-11351" y="3384914"/>
            <a:ext cx="9171692"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algn="tl" blurRad="581025" dir="16200000" dist="25400" rotWithShape="0">
              <a:schemeClr val="accent5">
                <a:lumMod val="75000"/>
                <a:alpha val="20000"/>
              </a:schemeClr>
            </a:outerShdw>
          </a:effectLst>
        </p:spPr>
        <p:txBody>
          <a:bodyPr anchor="ctr" bIns="41018" lIns="31552" rIns="31552" rtlCol="0" tIns="41018" wrap="square"/>
          <a:p>
            <a:pPr algn="ctr" defTabSz="957756"/>
            <a:endParaRPr dirty="0" sz="1000" lang="en-US">
              <a:solidFill>
                <a:prstClr val="white"/>
              </a:solidFill>
              <a:cs typeface="Arial"/>
            </a:endParaRPr>
          </a:p>
        </p:txBody>
      </p:sp>
      <p:sp>
        <p:nvSpPr>
          <p:cNvPr id="1048608" name="Titre 1"/>
          <p:cNvSpPr>
            <a:spLocks noGrp="1"/>
          </p:cNvSpPr>
          <p:nvPr>
            <p:ph type="title" hasCustomPrompt="1"/>
            <p:custDataLst>
              <p:tags r:id="rId6"/>
            </p:custDataLst>
          </p:nvPr>
        </p:nvSpPr>
        <p:spPr>
          <a:xfrm>
            <a:off x="0" y="5201121"/>
            <a:ext cx="9144000" cy="845755"/>
          </a:xfrm>
          <a:prstGeom prst="rect"/>
        </p:spPr>
        <p:txBody>
          <a:bodyPr anchor="ctr" anchorCtr="0" bIns="31552" lIns="788800" rIns="63104" rtlCol="0" tIns="31552" vert="horz">
            <a:noAutofit/>
          </a:bodyPr>
          <a:lstStyle>
            <a:lvl1pPr algn="l" defTabSz="872667" eaLnBrk="1" hangingPunct="1" indent="0" latinLnBrk="0" marL="172727" rtl="0">
              <a:spcBef>
                <a:spcPct val="0"/>
              </a:spcBef>
              <a:buNone/>
              <a:defRPr baseline="0" b="0" cap="none" dirty="0" sz="3200" kern="1200" lang="en-US" smtClean="0">
                <a:solidFill>
                  <a:schemeClr val="tx1"/>
                </a:solidFill>
                <a:latin typeface="Arial"/>
                <a:ea typeface="+mj-ea"/>
                <a:cs typeface="Arial"/>
              </a:defRPr>
            </a:lvl1pPr>
          </a:lstStyle>
          <a:p>
            <a:pPr lvl="0"/>
            <a:r>
              <a:rPr dirty="0" lang="en-US" noProof="0" smtClean="0"/>
              <a:t>Click to edit Master text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60" name=""/>
        <p:cNvGrpSpPr/>
        <p:nvPr/>
      </p:nvGrpSpPr>
      <p:grpSpPr>
        <a:xfrm>
          <a:off x="0" y="0"/>
          <a:ext cx="0" cy="0"/>
          <a:chOff x="0" y="0"/>
          <a:chExt cx="0" cy="0"/>
        </a:xfrm>
      </p:grpSpPr>
      <p:sp>
        <p:nvSpPr>
          <p:cNvPr id="1048618" name="Title 1"/>
          <p:cNvSpPr>
            <a:spLocks noGrp="1"/>
          </p:cNvSpPr>
          <p:nvPr>
            <p:ph type="title"/>
          </p:nvPr>
        </p:nvSpPr>
        <p:spPr/>
        <p:txBody>
          <a:bodyPr/>
          <a:p>
            <a:r>
              <a:rPr dirty="0" lang="en-US" smtClean="0"/>
              <a:t>Click to edit Master title style</a:t>
            </a:r>
            <a:endParaRPr dirty="0" lang="en-US"/>
          </a:p>
        </p:txBody>
      </p:sp>
      <p:sp>
        <p:nvSpPr>
          <p:cNvPr id="1048619" name="Content Placeholder 2"/>
          <p:cNvSpPr>
            <a:spLocks noGrp="1"/>
          </p:cNvSpPr>
          <p:nvPr>
            <p:ph idx="1"/>
          </p:nvPr>
        </p:nvSpPr>
        <p:spPr/>
        <p:txBody>
          <a:bodyPr/>
          <a:lstStyle>
            <a:lvl1pPr>
              <a:defRPr sz="1800">
                <a:solidFill>
                  <a:srgbClr val="263147"/>
                </a:solidFill>
              </a:defRPr>
            </a:lvl1pPr>
            <a:lvl2pPr>
              <a:defRPr>
                <a:solidFill>
                  <a:srgbClr val="263147"/>
                </a:solidFill>
              </a:defRPr>
            </a:lvl2pPr>
            <a:lvl3pPr>
              <a:defRPr>
                <a:solidFill>
                  <a:srgbClr val="263147"/>
                </a:solidFill>
              </a:defRPr>
            </a:lvl3pPr>
            <a:lvl4pPr>
              <a:defRPr>
                <a:solidFill>
                  <a:srgbClr val="263147"/>
                </a:solidFill>
              </a:defRPr>
            </a:lvl4pPr>
            <a:lvl5pPr>
              <a:defRPr>
                <a:solidFill>
                  <a:srgbClr val="263147"/>
                </a:solidFill>
              </a:defRPr>
            </a:lvl5pPr>
          </a:lstStyle>
          <a:p>
            <a:pPr lvl="0"/>
            <a:r>
              <a:rPr dirty="0" lang="en-US" smtClean="0"/>
              <a:t>Click to edit Master text styles</a:t>
            </a:r>
          </a:p>
          <a:p>
            <a:pPr lvl="1"/>
            <a:r>
              <a:rPr dirty="0" lang="en-US" smtClean="0"/>
              <a:t>Second level</a:t>
            </a:r>
          </a:p>
          <a:p>
            <a:pPr lvl="2"/>
            <a:r>
              <a:rPr dirty="0" lang="en-US" smtClean="0"/>
              <a:t>Third level</a:t>
            </a:r>
          </a:p>
          <a:p>
            <a:pPr lvl="3"/>
            <a:r>
              <a:rPr dirty="0" lang="en-US" smtClean="0"/>
              <a:t>Fourth level</a:t>
            </a:r>
          </a:p>
          <a:p>
            <a:pPr lvl="4"/>
            <a:r>
              <a:rPr dirty="0" lang="en-US" smtClean="0"/>
              <a:t>Fifth level</a:t>
            </a:r>
            <a:endParaRPr dirty="0" lang="en-US"/>
          </a:p>
        </p:txBody>
      </p:sp>
      <p:sp>
        <p:nvSpPr>
          <p:cNvPr id="1048620" name="Date Placeholder 3"/>
          <p:cNvSpPr>
            <a:spLocks noGrp="1"/>
          </p:cNvSpPr>
          <p:nvPr>
            <p:ph type="dt" sz="half" idx="10"/>
          </p:nvPr>
        </p:nvSpPr>
        <p:spPr>
          <a:xfrm>
            <a:off x="457200" y="6356350"/>
            <a:ext cx="2133600" cy="365125"/>
          </a:xfrm>
          <a:prstGeom prst="rect"/>
        </p:spPr>
        <p:txBody>
          <a:bodyPr/>
          <a:p>
            <a:fld id="{5BAC4DF3-DBB4-4672-88A3-50991EFE0D66}" type="datetimeFigureOut">
              <a:rPr lang="en-US" smtClean="0"/>
            </a:fld>
            <a:endParaRPr lang="en-US"/>
          </a:p>
        </p:txBody>
      </p:sp>
      <p:sp>
        <p:nvSpPr>
          <p:cNvPr id="1048621" name="Footer Placeholder 4"/>
          <p:cNvSpPr>
            <a:spLocks noGrp="1"/>
          </p:cNvSpPr>
          <p:nvPr>
            <p:ph type="ftr" sz="quarter" idx="11"/>
          </p:nvPr>
        </p:nvSpPr>
        <p:spPr>
          <a:xfrm>
            <a:off x="3124200" y="6356350"/>
            <a:ext cx="2895600" cy="365125"/>
          </a:xfrm>
          <a:prstGeom prst="rect"/>
        </p:spPr>
        <p:txBody>
          <a:bodyPr/>
          <a:p>
            <a:endParaRPr lang="en-US"/>
          </a:p>
        </p:txBody>
      </p:sp>
      <p:sp>
        <p:nvSpPr>
          <p:cNvPr id="1048622" name="Slide Number Placeholder 5"/>
          <p:cNvSpPr>
            <a:spLocks noGrp="1"/>
          </p:cNvSpPr>
          <p:nvPr>
            <p:ph type="sldNum" sz="quarter" idx="12"/>
          </p:nvPr>
        </p:nvSpPr>
        <p:spPr>
          <a:xfrm>
            <a:off x="6553200" y="6356350"/>
            <a:ext cx="2133600" cy="365125"/>
          </a:xfrm>
          <a:prstGeom prst="rect"/>
        </p:spPr>
        <p:txBody>
          <a:bodyPr/>
          <a:p>
            <a:fld id="{A7F4D290-1721-47CC-AF8D-5DFC84615276}"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ontent slide">
    <p:spTree>
      <p:nvGrpSpPr>
        <p:cNvPr id="67" name=""/>
        <p:cNvGrpSpPr/>
        <p:nvPr/>
      </p:nvGrpSpPr>
      <p:grpSpPr>
        <a:xfrm>
          <a:off x="0" y="0"/>
          <a:ext cx="0" cy="0"/>
          <a:chOff x="0" y="0"/>
          <a:chExt cx="0" cy="0"/>
        </a:xfrm>
      </p:grpSpPr>
      <p:sp>
        <p:nvSpPr>
          <p:cNvPr id="1048648" name="Title 1"/>
          <p:cNvSpPr>
            <a:spLocks noGrp="1"/>
          </p:cNvSpPr>
          <p:nvPr>
            <p:ph type="title"/>
          </p:nvPr>
        </p:nvSpPr>
        <p:spPr/>
        <p:txBody>
          <a:bodyPr/>
          <a:lstStyle>
            <a:lvl1pPr algn="l">
              <a:defRPr>
                <a:solidFill>
                  <a:srgbClr val="263147"/>
                </a:solidFill>
              </a:defRPr>
            </a:lvl1pPr>
          </a:lstStyle>
          <a:p>
            <a:r>
              <a:rPr dirty="0" lang="en-US" smtClean="0"/>
              <a:t>Click to edit Master title style</a:t>
            </a:r>
            <a:endParaRPr dirty="0" lang="en-US"/>
          </a:p>
        </p:txBody>
      </p:sp>
      <p:sp>
        <p:nvSpPr>
          <p:cNvPr id="1048649"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indent="-285750" marL="143510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indent="-273050" marL="1714500">
              <a:spcBef>
                <a:spcPts val="0"/>
              </a:spcBef>
              <a:spcAft>
                <a:spcPts val="0"/>
              </a:spcAft>
              <a:buClr>
                <a:srgbClr val="C00000"/>
              </a:buClr>
              <a:buSzPct val="70000"/>
              <a:buFont typeface="Arial" pitchFamily="34" charset="0"/>
              <a:buChar char="–"/>
              <a:defRPr baseline="0" sz="1800">
                <a:solidFill>
                  <a:srgbClr val="263147"/>
                </a:solidFill>
                <a:latin typeface="Arial" pitchFamily="34" charset="0"/>
                <a:cs typeface="Arial" pitchFamily="34" charset="0"/>
              </a:defRPr>
            </a:lvl7pPr>
            <a:lvl8pPr indent="-228600" marL="1600200">
              <a:spcBef>
                <a:spcPts val="0"/>
              </a:spcBef>
              <a:spcAft>
                <a:spcPts val="0"/>
              </a:spcAft>
              <a:buSzPct val="70000"/>
              <a:defRPr baseline="0" sz="1800">
                <a:latin typeface="Arial" pitchFamily="34" charset="0"/>
                <a:cs typeface="Arial" pitchFamily="34" charset="0"/>
              </a:defRPr>
            </a:lvl8pPr>
            <a:lvl9pPr indent="-223838" marL="18240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dirty="0" lang="en-US" smtClean="0"/>
              <a:t>Click to edit master text styles</a:t>
            </a:r>
          </a:p>
          <a:p>
            <a:pPr lvl="1"/>
            <a:r>
              <a:rPr dirty="0" lang="en-US" smtClean="0"/>
              <a:t>Second level</a:t>
            </a:r>
          </a:p>
          <a:p>
            <a:pPr lvl="2"/>
            <a:r>
              <a:rPr dirty="0" lang="en-US" smtClean="0"/>
              <a:t>Third level</a:t>
            </a:r>
          </a:p>
          <a:p>
            <a:pPr lvl="3"/>
            <a:r>
              <a:rPr dirty="0" lang="en-US" smtClean="0"/>
              <a:t>Fourth level</a:t>
            </a:r>
          </a:p>
          <a:p>
            <a:pPr lvl="4"/>
            <a:r>
              <a:rPr dirty="0" lang="en-US" smtClean="0"/>
              <a:t>Fifth level</a:t>
            </a:r>
          </a:p>
          <a:p>
            <a:pPr lvl="5"/>
            <a:r>
              <a:rPr dirty="0" lang="en-US" smtClean="0"/>
              <a:t>Sixth level</a:t>
            </a:r>
          </a:p>
          <a:p>
            <a:pPr lvl="6"/>
            <a:r>
              <a:rPr dirty="0" lang="en-US" smtClean="0"/>
              <a:t>Seventh level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32" name=""/>
        <p:cNvGrpSpPr/>
        <p:nvPr/>
      </p:nvGrpSpPr>
      <p:grpSpPr>
        <a:xfrm>
          <a:off x="0" y="0"/>
          <a:ext cx="0" cy="0"/>
          <a:chOff x="0" y="0"/>
          <a:chExt cx="0" cy="0"/>
        </a:xfrm>
      </p:grpSpPr>
      <p:sp>
        <p:nvSpPr>
          <p:cNvPr id="1048581" name="Title 1"/>
          <p:cNvSpPr>
            <a:spLocks noGrp="1"/>
          </p:cNvSpPr>
          <p:nvPr>
            <p:ph type="title"/>
          </p:nvPr>
        </p:nvSpPr>
        <p:spPr/>
        <p:txBody>
          <a:bodyPr/>
          <a:p>
            <a:r>
              <a:rPr lang="en-US" smtClean="0"/>
              <a:t>Click to edit Master title style</a:t>
            </a:r>
            <a:endParaRPr lang="en-US"/>
          </a:p>
        </p:txBody>
      </p:sp>
      <p:sp>
        <p:nvSpPr>
          <p:cNvPr id="1048582" name="Rectangle 6"/>
          <p:cNvSpPr>
            <a:spLocks noGrp="1" noChangeArrowheads="1"/>
          </p:cNvSpPr>
          <p:nvPr>
            <p:ph type="sldNum" sz="quarter" idx="10"/>
          </p:nvPr>
        </p:nvSpPr>
        <p:spPr>
          <a:xfrm>
            <a:off x="7629525" y="6627813"/>
            <a:ext cx="1438275" cy="230187"/>
          </a:xfrm>
          <a:prstGeom prst="rect"/>
        </p:spPr>
        <p:txBody>
          <a:bodyPr/>
          <a:p>
            <a:fld id="{517D1DC2-3F6A-4003-9C7E-EF7631C43FF5}" type="slidenum">
              <a:rPr lang="en-US"/>
            </a:fld>
            <a:endParaRPr dirty="0"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hank you">
    <p:spTree>
      <p:nvGrpSpPr>
        <p:cNvPr id="56" name=""/>
        <p:cNvGrpSpPr/>
        <p:nvPr/>
      </p:nvGrpSpPr>
      <p:grpSpPr>
        <a:xfrm>
          <a:off x="0" y="0"/>
          <a:ext cx="0" cy="0"/>
          <a:chOff x="0" y="0"/>
          <a:chExt cx="0" cy="0"/>
        </a:xfrm>
      </p:grpSpPr>
      <p:sp>
        <p:nvSpPr>
          <p:cNvPr id="1048605" name="Title 1"/>
          <p:cNvSpPr>
            <a:spLocks noGrp="1"/>
          </p:cNvSpPr>
          <p:nvPr>
            <p:ph type="title" hasCustomPrompt="1"/>
          </p:nvPr>
        </p:nvSpPr>
        <p:spPr>
          <a:xfrm>
            <a:off x="1366838" y="1367641"/>
            <a:ext cx="6729984" cy="338554"/>
          </a:xfrm>
        </p:spPr>
        <p:txBody>
          <a:bodyPr/>
          <a:lstStyle>
            <a:lvl1pPr algn="l"/>
          </a:lstStyle>
          <a:p>
            <a:r>
              <a:rPr dirty="0" lang="en-US" smtClean="0"/>
              <a:t>Click to edit master title style</a:t>
            </a:r>
            <a:endParaRPr dirty="0" lang="en-US"/>
          </a:p>
        </p:txBody>
      </p:sp>
      <p:sp>
        <p:nvSpPr>
          <p:cNvPr id="1048606" name="TextBox 8"/>
          <p:cNvSpPr txBox="1">
            <a:spLocks noChangeArrowheads="1"/>
          </p:cNvSpPr>
          <p:nvPr/>
        </p:nvSpPr>
        <p:spPr bwMode="gray">
          <a:xfrm>
            <a:off x="1366839" y="4233113"/>
            <a:ext cx="6729412" cy="1184940"/>
          </a:xfrm>
          <a:prstGeom prst="rect"/>
          <a:noFill/>
          <a:ln w="9525">
            <a:noFill/>
            <a:miter lim="800000"/>
            <a:headEnd/>
            <a:tailEnd/>
          </a:ln>
        </p:spPr>
        <p:txBody>
          <a:bodyPr bIns="0" lIns="0" rIns="0" tIns="0" wrap="square">
            <a:spAutoFit/>
          </a:bodyPr>
          <a:p>
            <a:pPr algn="just">
              <a:spcBef>
                <a:spcPts val="600"/>
              </a:spcBef>
            </a:pPr>
            <a:r>
              <a:rPr b="1" dirty="0" sz="900" lang="en-US" smtClean="0">
                <a:solidFill>
                  <a:srgbClr val="625756"/>
                </a:solidFill>
              </a:rPr>
              <a:t>Safe Harbor</a:t>
            </a:r>
          </a:p>
          <a:p>
            <a:pPr algn="just">
              <a:spcBef>
                <a:spcPts val="600"/>
              </a:spcBef>
            </a:pPr>
            <a:r>
              <a:rPr dirty="0" sz="900" lang="en-US" smtClean="0">
                <a:solidFill>
                  <a:srgbClr val="625756"/>
                </a:solidFill>
              </a:rPr>
              <a:t>This document contains forward-looking statements within the meaning of section 27A of Securities Act of 1933, as amended, and section 21E of the Securities Exchange Act of 1934, as amended. The forward-looking statements contained herein are subject to certain risks and uncertainties that could cause actual results to differ materially from those reflected in the forward-looking statements. We undertake no duty to update any forward-looking statements. For a discussion of the risks associated with our business, please see the discussions under the heading “Risk Factors” in our report on Form 6-K concerning the quarter ended September 30, 2008, furnished to the Securities and Exchange Commission on 07 November, 2008, and the other reports filed with the Securities and Exchange Commission from time to time. These filings are available at http://www.sec.gov</a:t>
            </a:r>
            <a:endParaRPr b="1" dirty="0" sz="900" lang="en-US">
              <a:solidFill>
                <a:srgbClr val="625756"/>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p:bgPr>
    </p:bg>
    <p:spTree>
      <p:nvGrpSpPr>
        <p:cNvPr id="80" name=""/>
        <p:cNvGrpSpPr/>
        <p:nvPr/>
      </p:nvGrpSpPr>
      <p:grpSpPr>
        <a:xfrm>
          <a:off x="0" y="0"/>
          <a:ext cx="0" cy="0"/>
          <a:chOff x="0" y="0"/>
          <a:chExt cx="0" cy="0"/>
        </a:xfrm>
      </p:grpSpPr>
      <p:sp>
        <p:nvSpPr>
          <p:cNvPr id="1048669" name="Rectangle 1"/>
          <p:cNvSpPr/>
          <p:nvPr/>
        </p:nvSpPr>
        <p:spPr>
          <a:xfrm>
            <a:off x="0" y="0"/>
            <a:ext cx="9144000" cy="68580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pic>
        <p:nvPicPr>
          <p:cNvPr id="2097212" name="Graphic 97"/>
          <p:cNvPicPr>
            <a:picLocks noChangeAspect="1"/>
          </p:cNvPicPr>
          <p:nvPr/>
        </p:nvPicPr>
        <p:blipFill>
          <a:blip xmlns:r="http://schemas.openxmlformats.org/officeDocument/2006/relationships" r:embed="rId1"/>
          <a:stretch>
            <a:fillRect/>
          </a:stretch>
        </p:blipFill>
        <p:spPr>
          <a:xfrm flipH="1">
            <a:off x="3845575" y="0"/>
            <a:ext cx="5298425" cy="6858000"/>
          </a:xfrm>
          <a:prstGeom prst="rect"/>
        </p:spPr>
      </p:pic>
      <p:sp>
        <p:nvSpPr>
          <p:cNvPr id="1048670" name="Title 1"/>
          <p:cNvSpPr>
            <a:spLocks noGrp="1"/>
          </p:cNvSpPr>
          <p:nvPr>
            <p:ph type="ctrTitle" hasCustomPrompt="1"/>
          </p:nvPr>
        </p:nvSpPr>
        <p:spPr>
          <a:xfrm>
            <a:off x="305991" y="3068961"/>
            <a:ext cx="3725949" cy="720725"/>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anchor="b" bIns="0" lIns="0" rIns="0" rtlCol="0" tIns="0">
            <a:noAutofit/>
          </a:bodyPr>
          <a:lstStyle>
            <a:lvl1pPr>
              <a:lnSpc>
                <a:spcPts val="2250"/>
              </a:lnSpc>
              <a:defRPr b="0" dirty="0" sz="1950" lang="en-US">
                <a:solidFill>
                  <a:srgbClr val="0070AD"/>
                </a:solidFill>
              </a:defRPr>
            </a:lvl1pPr>
          </a:lstStyle>
          <a:p>
            <a:pPr lvl="0" marL="0"/>
            <a:r>
              <a:rPr dirty="0" lang="en-US"/>
              <a:t>Click to insert title</a:t>
            </a:r>
          </a:p>
        </p:txBody>
      </p:sp>
      <p:sp>
        <p:nvSpPr>
          <p:cNvPr id="1048671" name="Subtitle 2"/>
          <p:cNvSpPr>
            <a:spLocks noGrp="1"/>
          </p:cNvSpPr>
          <p:nvPr>
            <p:ph type="subTitle" idx="1" hasCustomPrompt="1"/>
          </p:nvPr>
        </p:nvSpPr>
        <p:spPr>
          <a:xfrm>
            <a:off x="305991" y="3932560"/>
            <a:ext cx="3725949" cy="1223963"/>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anchor="t" bIns="0" lIns="0" rIns="0" rtlCol="0" tIns="0"/>
          <a:lstStyle>
            <a:lvl1pPr algn="l" defTabSz="685800" eaLnBrk="1" fontAlgn="auto" hangingPunct="1" indent="0" latinLnBrk="0" marL="0" marR="0" rtl="0">
              <a:lnSpc>
                <a:spcPts val="1350"/>
              </a:lnSpc>
              <a:spcBef>
                <a:spcPts val="0"/>
              </a:spcBef>
              <a:spcAft>
                <a:spcPts val="0"/>
              </a:spcAft>
              <a:buClrTx/>
              <a:buSzTx/>
              <a:buFont typeface="Arial" panose="020B0604020202020204" pitchFamily="34" charset="0"/>
              <a:buNone/>
              <a:defRPr dirty="0" sz="1200" lang="en-US">
                <a:solidFill>
                  <a:srgbClr val="0070AD"/>
                </a:solidFill>
              </a:defRPr>
            </a:lvl1pPr>
          </a:lstStyle>
          <a:p>
            <a:pPr lvl="0" marL="0"/>
            <a:r>
              <a:rPr dirty="0" lang="en-US"/>
              <a:t>Click to insert presenter, location, and date</a:t>
            </a:r>
          </a:p>
        </p:txBody>
      </p:sp>
      <p:pic>
        <p:nvPicPr>
          <p:cNvPr id="2097213" name="Graphic 9"/>
          <p:cNvPicPr>
            <a:picLocks noChangeAspect="1"/>
          </p:cNvPicPr>
          <p:nvPr/>
        </p:nvPicPr>
        <p:blipFill>
          <a:blip xmlns:r="http://schemas.openxmlformats.org/officeDocument/2006/relationships" r:embed="rId2" cstate="print"/>
          <a:stretch>
            <a:fillRect/>
          </a:stretch>
        </p:blipFill>
        <p:spPr>
          <a:xfrm>
            <a:off x="305991" y="6101473"/>
            <a:ext cx="1714500" cy="510013"/>
          </a:xfrm>
          <a:prstGeom prst="rec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ver2">
    <p:spTree>
      <p:nvGrpSpPr>
        <p:cNvPr id="85" name=""/>
        <p:cNvGrpSpPr/>
        <p:nvPr/>
      </p:nvGrpSpPr>
      <p:grpSpPr>
        <a:xfrm>
          <a:off x="0" y="0"/>
          <a:ext cx="0" cy="0"/>
          <a:chOff x="0" y="0"/>
          <a:chExt cx="0" cy="0"/>
        </a:xfrm>
      </p:grpSpPr>
      <p:sp>
        <p:nvSpPr>
          <p:cNvPr id="1048682" name="Rectangle 3"/>
          <p:cNvSpPr/>
          <p:nvPr/>
        </p:nvSpPr>
        <p:spPr>
          <a:xfrm>
            <a:off x="0" y="0"/>
            <a:ext cx="9144000" cy="68580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pic>
        <p:nvPicPr>
          <p:cNvPr id="2097222" name="Graphic 17"/>
          <p:cNvPicPr>
            <a:picLocks noChangeAspect="1"/>
          </p:cNvPicPr>
          <p:nvPr/>
        </p:nvPicPr>
        <p:blipFill rotWithShape="1">
          <a:blip xmlns:r="http://schemas.openxmlformats.org/officeDocument/2006/relationships" r:embed="rId1"/>
          <a:srcRect t="1" b="46599"/>
          <a:stretch>
            <a:fillRect/>
          </a:stretch>
        </p:blipFill>
        <p:spPr>
          <a:xfrm flipH="1">
            <a:off x="2830285" y="1844825"/>
            <a:ext cx="6313715" cy="5013176"/>
          </a:xfrm>
          <a:prstGeom prst="rect"/>
        </p:spPr>
      </p:pic>
      <p:pic>
        <p:nvPicPr>
          <p:cNvPr id="2097223" name="Graphic 9"/>
          <p:cNvPicPr>
            <a:picLocks noChangeAspect="1"/>
          </p:cNvPicPr>
          <p:nvPr/>
        </p:nvPicPr>
        <p:blipFill>
          <a:blip xmlns:r="http://schemas.openxmlformats.org/officeDocument/2006/relationships" r:embed="rId2" cstate="print"/>
          <a:stretch>
            <a:fillRect/>
          </a:stretch>
        </p:blipFill>
        <p:spPr>
          <a:xfrm>
            <a:off x="305991" y="404814"/>
            <a:ext cx="1714500" cy="510013"/>
          </a:xfrm>
          <a:prstGeom prst="rect"/>
        </p:spPr>
      </p:pic>
      <p:sp>
        <p:nvSpPr>
          <p:cNvPr id="1048683" name="Text Placeholder 13"/>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dirty="0" lang="en-US"/>
              <a:t>Click to insert title</a:t>
            </a:r>
          </a:p>
        </p:txBody>
      </p:sp>
      <p:sp>
        <p:nvSpPr>
          <p:cNvPr id="1048684" name="Text Placeholder 13"/>
          <p:cNvSpPr>
            <a:spLocks noGrp="1"/>
          </p:cNvSpPr>
          <p:nvPr>
            <p:ph type="body" sz="quarter" idx="11" hasCustomPrompt="1"/>
          </p:nvPr>
        </p:nvSpPr>
        <p:spPr>
          <a:xfrm>
            <a:off x="4787004" y="5381481"/>
            <a:ext cx="4051006" cy="1079500"/>
          </a:xfrm>
        </p:spPr>
        <p:txBody>
          <a:bodyPr anchor="t">
            <a:normAutofit/>
          </a:bodyPr>
          <a:lstStyle>
            <a:lvl1pPr algn="r" marL="0">
              <a:lnSpc>
                <a:spcPts val="1650"/>
              </a:lnSpc>
              <a:defRPr sz="1350">
                <a:solidFill>
                  <a:schemeClr val="bg1"/>
                </a:solidFill>
              </a:defRPr>
            </a:lvl1pPr>
          </a:lstStyle>
          <a:p>
            <a:pPr lvl="0" marL="0"/>
            <a:r>
              <a:rPr dirty="0" lang="en-US"/>
              <a:t>Click to insert presenter, location, and date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p:bgPr>
    </p:bg>
    <p:spTree>
      <p:nvGrpSpPr>
        <p:cNvPr id="79" name=""/>
        <p:cNvGrpSpPr/>
        <p:nvPr/>
      </p:nvGrpSpPr>
      <p:grpSpPr>
        <a:xfrm>
          <a:off x="0" y="0"/>
          <a:ext cx="0" cy="0"/>
          <a:chOff x="0" y="0"/>
          <a:chExt cx="0" cy="0"/>
        </a:xfrm>
      </p:grpSpPr>
      <p:sp>
        <p:nvSpPr>
          <p:cNvPr id="1048665" name="Rectangle 4"/>
          <p:cNvSpPr/>
          <p:nvPr/>
        </p:nvSpPr>
        <p:spPr>
          <a:xfrm>
            <a:off x="0" y="0"/>
            <a:ext cx="9144000" cy="68580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pic>
        <p:nvPicPr>
          <p:cNvPr id="2097211" name="Graphic 9"/>
          <p:cNvPicPr>
            <a:picLocks noChangeAspect="1"/>
          </p:cNvPicPr>
          <p:nvPr/>
        </p:nvPicPr>
        <p:blipFill>
          <a:blip xmlns:r="http://schemas.openxmlformats.org/officeDocument/2006/relationships" r:embed="rId1" cstate="print"/>
          <a:stretch>
            <a:fillRect/>
          </a:stretch>
        </p:blipFill>
        <p:spPr>
          <a:xfrm>
            <a:off x="305991" y="404814"/>
            <a:ext cx="1714500" cy="510013"/>
          </a:xfrm>
          <a:prstGeom prst="rect"/>
        </p:spPr>
      </p:pic>
      <p:sp>
        <p:nvSpPr>
          <p:cNvPr id="1048666" name="Text Placeholder 13"/>
          <p:cNvSpPr>
            <a:spLocks noGrp="1"/>
          </p:cNvSpPr>
          <p:nvPr>
            <p:ph type="body" sz="quarter" idx="11" hasCustomPrompt="1"/>
          </p:nvPr>
        </p:nvSpPr>
        <p:spPr>
          <a:xfrm>
            <a:off x="305991" y="2276872"/>
            <a:ext cx="4049985" cy="869950"/>
          </a:xfrm>
        </p:spPr>
        <p:txBody>
          <a:bodyPr anchor="b" bIns="0" lIns="0" rIns="0" tIns="0">
            <a:normAutofit/>
          </a:bodyPr>
          <a:lstStyle>
            <a:lvl1pPr>
              <a:lnSpc>
                <a:spcPts val="2250"/>
              </a:lnSpc>
              <a:defRPr sz="1950">
                <a:solidFill>
                  <a:schemeClr val="tx2"/>
                </a:solidFill>
              </a:defRPr>
            </a:lvl1pPr>
            <a:lvl2pPr>
              <a:defRPr sz="1800">
                <a:solidFill>
                  <a:schemeClr val="bg1"/>
                </a:solidFill>
              </a:defRPr>
            </a:lvl2pPr>
          </a:lstStyle>
          <a:p>
            <a:pPr lvl="0"/>
            <a:r>
              <a:rPr dirty="0" lang="en-US"/>
              <a:t>Click to insert </a:t>
            </a:r>
            <a:r>
              <a:rPr dirty="0" lang="en-US" smtClean="0"/>
              <a:t>title</a:t>
            </a:r>
            <a:endParaRPr dirty="0" lang="pt-PT"/>
          </a:p>
        </p:txBody>
      </p:sp>
      <p:sp>
        <p:nvSpPr>
          <p:cNvPr id="1048667" name="Text Placeholder 13"/>
          <p:cNvSpPr>
            <a:spLocks noGrp="1"/>
          </p:cNvSpPr>
          <p:nvPr>
            <p:ph type="body" sz="quarter" idx="12" hasCustomPrompt="1"/>
          </p:nvPr>
        </p:nvSpPr>
        <p:spPr>
          <a:xfrm>
            <a:off x="305991" y="3261834"/>
            <a:ext cx="4049985" cy="1196340"/>
          </a:xfrm>
        </p:spPr>
        <p:txBody>
          <a:bodyPr bIns="0" lIns="0" rIns="0" tIns="0">
            <a:normAutofit/>
          </a:bodyPr>
          <a:lstStyle>
            <a:lvl1pPr>
              <a:lnSpc>
                <a:spcPts val="1350"/>
              </a:lnSpc>
              <a:defRPr sz="1200">
                <a:solidFill>
                  <a:schemeClr val="accent2"/>
                </a:solidFill>
              </a:defRPr>
            </a:lvl1pPr>
            <a:lvl2pPr>
              <a:defRPr sz="1200">
                <a:solidFill>
                  <a:schemeClr val="bg1"/>
                </a:solidFill>
              </a:defRPr>
            </a:lvl2pPr>
          </a:lstStyle>
          <a:p>
            <a:pPr lvl="0"/>
            <a:r>
              <a:rPr dirty="0" lang="en-US"/>
              <a:t>Click to insert presenter, location, and date</a:t>
            </a:r>
            <a:endParaRPr dirty="0" lang="pt-PT"/>
          </a:p>
        </p:txBody>
      </p:sp>
      <p:sp>
        <p:nvSpPr>
          <p:cNvPr id="1048668" name="Freeform 11"/>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anchor="t" anchorCtr="0" bIns="34290" compatLnSpc="1" lIns="68580" numCol="1" rIns="68580" tIns="34290" vert="horz" wrap="square">
            <a:prstTxWarp prst="textNoShape"/>
          </a:bodyPr>
          <a:p>
            <a:endParaRPr dirty="0" sz="135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Title Slide 2">
    <p:spTree>
      <p:nvGrpSpPr>
        <p:cNvPr id="64" name=""/>
        <p:cNvGrpSpPr/>
        <p:nvPr/>
      </p:nvGrpSpPr>
      <p:grpSpPr>
        <a:xfrm>
          <a:off x="0" y="0"/>
          <a:ext cx="0" cy="0"/>
          <a:chOff x="0" y="0"/>
          <a:chExt cx="0" cy="0"/>
        </a:xfrm>
      </p:grpSpPr>
      <p:pic>
        <p:nvPicPr>
          <p:cNvPr id="2097183" name="Image 9" descr="test5.jpg"/>
          <p:cNvPicPr>
            <a:picLocks noChangeAspect="1"/>
          </p:cNvPicPr>
          <p:nvPr userDrawn="1"/>
        </p:nvPicPr>
        <p:blipFill>
          <a:blip xmlns:r="http://schemas.openxmlformats.org/officeDocument/2006/relationships" r:embed="rId1" cstate="print"/>
          <a:srcRect l="240" t="179" r="380" b="511"/>
          <a:stretch>
            <a:fillRect/>
          </a:stretch>
        </p:blipFill>
        <p:spPr>
          <a:xfrm>
            <a:off x="0" y="1050622"/>
            <a:ext cx="9144000" cy="5807378"/>
          </a:xfrm>
          <a:prstGeom prst="rect"/>
        </p:spPr>
      </p:pic>
      <p:graphicFrame>
        <p:nvGraphicFramePr>
          <p:cNvPr id="4194312" name="Object 3"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name="think-cell Slide" r:id="rId3" spid="_x0000_s3156" imgH="360" imgW="360" progId="">
                  <p:embed/>
                </p:oleObj>
              </mc:Choice>
              <mc:Fallback>
                <p:oleObj name="think-cell Slide" r:id="rId3" imgH="360" imgW="360" progId="">
                  <p:embed/>
                  <p:pic>
                    <p:nvPicPr>
                      <p:cNvPr id="2097184" name="Picture 67"/>
                      <p:cNvPicPr>
                        <a:picLocks noChangeAspect="1" noChangeArrowheads="1"/>
                      </p:cNvPicPr>
                      <p:nvPr/>
                    </p:nvPicPr>
                    <p:blipFill>
                      <a:blip xmlns:r="http://schemas.openxmlformats.org/officeDocument/2006/relationships" r:embed="rId4"/>
                      <a:srcRect/>
                      <a:stretch>
                        <a:fillRect/>
                      </a:stretch>
                    </p:blipFill>
                    <p:spPr bwMode="auto">
                      <a:xfrm>
                        <a:off x="1" y="0"/>
                        <a:ext cx="146538" cy="158750"/>
                      </a:xfrm>
                      <a:prstGeom prst="rect"/>
                      <a:noFill/>
                    </p:spPr>
                  </p:pic>
                </p:oleObj>
              </mc:Fallback>
            </mc:AlternateContent>
          </a:graphicData>
        </a:graphic>
      </p:graphicFrame>
      <p:sp>
        <p:nvSpPr>
          <p:cNvPr id="1048637" name="Title 1"/>
          <p:cNvSpPr>
            <a:spLocks noGrp="1"/>
          </p:cNvSpPr>
          <p:nvPr>
            <p:ph type="title" hasCustomPrompt="1"/>
            <p:custDataLst>
              <p:tags r:id="rId5"/>
            </p:custDataLst>
          </p:nvPr>
        </p:nvSpPr>
        <p:spPr>
          <a:xfrm>
            <a:off x="4145310" y="1968839"/>
            <a:ext cx="4998690" cy="2414915"/>
          </a:xfrm>
        </p:spPr>
        <p:txBody>
          <a:bodyPr anchor="ctr" bIns="36000" lIns="36000" rIns="360000" rtlCol="0" tIns="36000" vert="horz">
            <a:noAutofit/>
          </a:bodyPr>
          <a:lstStyle>
            <a:lvl1pPr algn="r" defTabSz="995690" eaLnBrk="1" hangingPunct="1" latinLnBrk="0" rtl="0">
              <a:spcBef>
                <a:spcPct val="0"/>
              </a:spcBef>
              <a:buNone/>
              <a:defRPr b="0" dirty="0" sz="3600" kern="1200" lang="en-US">
                <a:solidFill>
                  <a:schemeClr val="bg1"/>
                </a:solidFill>
                <a:effectLst>
                  <a:outerShdw algn="tl" blurRad="38100" dir="2700000" dist="38100">
                    <a:srgbClr val="000000">
                      <a:alpha val="43137"/>
                    </a:srgbClr>
                  </a:outerShdw>
                </a:effectLst>
                <a:latin typeface="+mj-lt"/>
                <a:ea typeface="+mj-ea"/>
                <a:cs typeface="+mj-cs"/>
              </a:defRPr>
            </a:lvl1pPr>
          </a:lstStyle>
          <a:p>
            <a:r>
              <a:rPr dirty="0" lang="fr-FR" smtClean="0"/>
              <a:t>Click to </a:t>
            </a:r>
            <a:r>
              <a:rPr dirty="0" lang="fr-FR" err="1" smtClean="0"/>
              <a:t>edit</a:t>
            </a:r>
            <a:r>
              <a:rPr dirty="0" lang="fr-FR" smtClean="0"/>
              <a:t> Master </a:t>
            </a:r>
            <a:r>
              <a:rPr dirty="0" lang="fr-FR" err="1" smtClean="0"/>
              <a:t>title</a:t>
            </a:r>
            <a:r>
              <a:rPr dirty="0" lang="fr-FR" smtClean="0"/>
              <a:t> style</a:t>
            </a:r>
            <a:endParaRPr dirty="0" lang="en-US"/>
          </a:p>
        </p:txBody>
      </p:sp>
      <p:sp>
        <p:nvSpPr>
          <p:cNvPr id="1048638" name="Text Placeholder 8"/>
          <p:cNvSpPr>
            <a:spLocks noGrp="1"/>
          </p:cNvSpPr>
          <p:nvPr>
            <p:ph type="body" sz="quarter" idx="10" hasCustomPrompt="1"/>
            <p:custDataLst>
              <p:tags r:id="rId6"/>
            </p:custDataLst>
          </p:nvPr>
        </p:nvSpPr>
        <p:spPr>
          <a:xfrm>
            <a:off x="4926419" y="4609876"/>
            <a:ext cx="4217582" cy="1806302"/>
          </a:xfrm>
        </p:spPr>
        <p:txBody>
          <a:bodyPr bIns="36000" lIns="36000" rIns="360000" rtlCol="0" tIns="36000" vert="horz">
            <a:noAutofit/>
          </a:bodyPr>
          <a:lstStyle>
            <a:lvl1pPr algn="r" defTabSz="995690" eaLnBrk="1" hangingPunct="1" indent="0" latinLnBrk="0" marL="0" rtl="0">
              <a:spcBef>
                <a:spcPts val="0"/>
              </a:spcBef>
              <a:buFontTx/>
              <a:buNone/>
              <a:defRPr baseline="0" b="0" sz="2400" kern="1200" lang="fr-FR" smtClean="0">
                <a:solidFill>
                  <a:schemeClr val="bg1"/>
                </a:solidFill>
                <a:effectLst>
                  <a:outerShdw algn="tl" blurRad="38100" dir="2700000" dist="38100">
                    <a:srgbClr val="000000">
                      <a:alpha val="43137"/>
                    </a:srgbClr>
                  </a:outerShdw>
                </a:effectLst>
                <a:latin typeface="+mn-lt"/>
                <a:ea typeface="+mn-ea"/>
                <a:cs typeface="+mn-cs"/>
              </a:defRPr>
            </a:lvl1pPr>
          </a:lstStyle>
          <a:p>
            <a:pPr lvl="0"/>
            <a:r>
              <a:rPr dirty="0" lang="fr-FR" smtClean="0"/>
              <a:t>Click to </a:t>
            </a:r>
            <a:r>
              <a:rPr dirty="0" lang="fr-FR" err="1" smtClean="0"/>
              <a:t>edit</a:t>
            </a:r>
            <a:r>
              <a:rPr dirty="0" lang="fr-FR" smtClean="0"/>
              <a:t> Master </a:t>
            </a:r>
            <a:r>
              <a:rPr dirty="0" lang="fr-FR" err="1" smtClean="0"/>
              <a:t>text</a:t>
            </a:r>
            <a:r>
              <a:rPr dirty="0" lang="fr-FR" smtClean="0"/>
              <a:t> style</a:t>
            </a:r>
          </a:p>
        </p:txBody>
      </p:sp>
      <p:sp>
        <p:nvSpPr>
          <p:cNvPr id="1048639" name="Rectangle 7"/>
          <p:cNvSpPr/>
          <p:nvPr userDrawn="1">
            <p:custDataLst>
              <p:tags r:id="rId7"/>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algn="t" blurRad="41275" dir="5400000" dist="38100" rotWithShape="0">
              <a:schemeClr val="bg1">
                <a:lumMod val="65000"/>
                <a:alpha val="25000"/>
              </a:schemeClr>
            </a:outerShdw>
          </a:effectLst>
        </p:spPr>
        <p:txBody>
          <a:bodyPr anchor="ctr" bIns="42976" lIns="33059" rIns="33059" rtlCol="0" tIns="42976" wrap="square"/>
          <a:p>
            <a:pPr algn="ctr" defTabSz="957756"/>
            <a:endParaRPr dirty="0" sz="1000" lang="en-US">
              <a:solidFill>
                <a:prstClr val="white"/>
              </a:solidFill>
              <a:cs typeface="Arial"/>
            </a:endParaRPr>
          </a:p>
        </p:txBody>
      </p:sp>
      <p:pic>
        <p:nvPicPr>
          <p:cNvPr id="2097185" name="Picture 103" descr="C:\Users\UserSim\Desktop\Capgemini\Capgemini_logo_cmyk.png"/>
          <p:cNvPicPr>
            <a:picLocks noChangeAspect="1" noChangeArrowheads="1"/>
          </p:cNvPicPr>
          <p:nvPr userDrawn="1">
            <p:custDataLst>
              <p:tags r:id="rId8"/>
            </p:custDataLst>
          </p:nvPr>
        </p:nvPicPr>
        <p:blipFill>
          <a:blip xmlns:r="http://schemas.openxmlformats.org/officeDocument/2006/relationships" r:embed="rId9" cstate="email"/>
          <a:srcRect/>
          <a:stretch>
            <a:fillRect/>
          </a:stretch>
        </p:blipFill>
        <p:spPr bwMode="auto">
          <a:xfrm>
            <a:off x="661139" y="653034"/>
            <a:ext cx="2770161" cy="694690"/>
          </a:xfrm>
          <a:prstGeom prst="rect"/>
          <a:noFill/>
        </p:spPr>
      </p:pic>
      <p:sp>
        <p:nvSpPr>
          <p:cNvPr id="1048640" name="Rectangle 22"/>
          <p:cNvSpPr/>
          <p:nvPr userDrawn="1">
            <p:custDataLst>
              <p:tags r:id="rId10"/>
            </p:custDataLst>
          </p:nvPr>
        </p:nvSpPr>
        <p:spPr>
          <a:xfrm>
            <a:off x="0" y="6400876"/>
            <a:ext cx="9144000" cy="457124"/>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41985" lIns="83969" rIns="83969" rtlCol="0" tIns="41985"/>
          <a:p>
            <a:pPr algn="ctr" defTabSz="957756"/>
            <a:endParaRPr dirty="0" sz="1300" lang="en-US">
              <a:solidFill>
                <a:prstClr val="white"/>
              </a:solidFill>
            </a:endParaRPr>
          </a:p>
        </p:txBody>
      </p:sp>
      <p:pic>
        <p:nvPicPr>
          <p:cNvPr id="2097186" name="Picture 104" descr="C:\Users\UserSim\Desktop\Capgemini\moto.emf"/>
          <p:cNvPicPr>
            <a:picLocks noChangeAspect="1" noChangeArrowheads="1"/>
          </p:cNvPicPr>
          <p:nvPr userDrawn="1">
            <p:custDataLst>
              <p:tags r:id="rId11"/>
            </p:custDataLst>
          </p:nvPr>
        </p:nvPicPr>
        <p:blipFill>
          <a:blip xmlns:r="http://schemas.openxmlformats.org/officeDocument/2006/relationships" r:embed="rId12" cstate="email"/>
          <a:srcRect/>
          <a:stretch>
            <a:fillRect/>
          </a:stretch>
        </p:blipFill>
        <p:spPr bwMode="auto">
          <a:xfrm>
            <a:off x="6064418" y="6520717"/>
            <a:ext cx="2770546" cy="239021"/>
          </a:xfrm>
          <a:prstGeom prst="rect"/>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p:bgPr>
    </p:bg>
    <p:spTree>
      <p:nvGrpSpPr>
        <p:cNvPr id="84" name=""/>
        <p:cNvGrpSpPr/>
        <p:nvPr/>
      </p:nvGrpSpPr>
      <p:grpSpPr>
        <a:xfrm>
          <a:off x="0" y="0"/>
          <a:ext cx="0" cy="0"/>
          <a:chOff x="0" y="0"/>
          <a:chExt cx="0" cy="0"/>
        </a:xfrm>
      </p:grpSpPr>
      <p:sp>
        <p:nvSpPr>
          <p:cNvPr id="1048678" name="Rectangle 4"/>
          <p:cNvSpPr/>
          <p:nvPr/>
        </p:nvSpPr>
        <p:spPr>
          <a:xfrm>
            <a:off x="0" y="0"/>
            <a:ext cx="9144000" cy="68580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pic>
        <p:nvPicPr>
          <p:cNvPr id="2097220" name="Graphic 9"/>
          <p:cNvPicPr>
            <a:picLocks noChangeAspect="1"/>
          </p:cNvPicPr>
          <p:nvPr/>
        </p:nvPicPr>
        <p:blipFill>
          <a:blip xmlns:r="http://schemas.openxmlformats.org/officeDocument/2006/relationships" r:embed="rId1" cstate="print"/>
          <a:stretch>
            <a:fillRect/>
          </a:stretch>
        </p:blipFill>
        <p:spPr>
          <a:xfrm>
            <a:off x="305991" y="404814"/>
            <a:ext cx="1714500" cy="510013"/>
          </a:xfrm>
          <a:prstGeom prst="rect"/>
        </p:spPr>
      </p:pic>
      <p:sp>
        <p:nvSpPr>
          <p:cNvPr id="1048679" name="Text Placeholder 13"/>
          <p:cNvSpPr>
            <a:spLocks noGrp="1"/>
          </p:cNvSpPr>
          <p:nvPr>
            <p:ph type="body" sz="quarter" idx="11" hasCustomPrompt="1"/>
          </p:nvPr>
        </p:nvSpPr>
        <p:spPr>
          <a:xfrm>
            <a:off x="305991" y="3555553"/>
            <a:ext cx="4049985" cy="869950"/>
          </a:xfrm>
        </p:spPr>
        <p:txBody>
          <a:bodyPr anchor="b" bIns="0" lIns="0" rIns="0" tIns="0">
            <a:normAutofit/>
          </a:bodyPr>
          <a:lstStyle>
            <a:lvl1pPr>
              <a:lnSpc>
                <a:spcPts val="2250"/>
              </a:lnSpc>
              <a:defRPr sz="1950">
                <a:solidFill>
                  <a:schemeClr val="tx2"/>
                </a:solidFill>
              </a:defRPr>
            </a:lvl1pPr>
            <a:lvl2pPr>
              <a:defRPr sz="1800">
                <a:solidFill>
                  <a:schemeClr val="bg1"/>
                </a:solidFill>
              </a:defRPr>
            </a:lvl2pPr>
          </a:lstStyle>
          <a:p>
            <a:pPr lvl="0"/>
            <a:r>
              <a:rPr dirty="0" lang="en-US"/>
              <a:t>Click to insert </a:t>
            </a:r>
            <a:r>
              <a:rPr dirty="0" lang="en-US" smtClean="0"/>
              <a:t>title</a:t>
            </a:r>
            <a:endParaRPr dirty="0" lang="pt-PT"/>
          </a:p>
        </p:txBody>
      </p:sp>
      <p:sp>
        <p:nvSpPr>
          <p:cNvPr id="1048680" name="Text Placeholder 13"/>
          <p:cNvSpPr>
            <a:spLocks noGrp="1"/>
          </p:cNvSpPr>
          <p:nvPr>
            <p:ph type="body" sz="quarter" idx="12" hasCustomPrompt="1"/>
          </p:nvPr>
        </p:nvSpPr>
        <p:spPr>
          <a:xfrm>
            <a:off x="305991" y="4540515"/>
            <a:ext cx="4049985" cy="1196340"/>
          </a:xfrm>
        </p:spPr>
        <p:txBody>
          <a:bodyPr bIns="0" lIns="0" rIns="0" tIns="0">
            <a:normAutofit/>
          </a:bodyPr>
          <a:lstStyle>
            <a:lvl1pPr>
              <a:lnSpc>
                <a:spcPts val="1350"/>
              </a:lnSpc>
              <a:defRPr sz="1200">
                <a:solidFill>
                  <a:schemeClr val="accent2"/>
                </a:solidFill>
              </a:defRPr>
            </a:lvl1pPr>
            <a:lvl2pPr>
              <a:defRPr sz="1200">
                <a:solidFill>
                  <a:schemeClr val="bg1"/>
                </a:solidFill>
              </a:defRPr>
            </a:lvl2pPr>
          </a:lstStyle>
          <a:p>
            <a:pPr lvl="0"/>
            <a:r>
              <a:rPr dirty="0" lang="en-US"/>
              <a:t>Click to insert presenter, location, and date</a:t>
            </a:r>
            <a:endParaRPr dirty="0" lang="pt-PT"/>
          </a:p>
        </p:txBody>
      </p:sp>
      <p:sp>
        <p:nvSpPr>
          <p:cNvPr id="1048681" name="Freeform 6"/>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anchor="t" anchorCtr="0" bIns="34290" compatLnSpc="1" lIns="68580" numCol="1" rIns="68580" tIns="34290" vert="horz" wrap="square">
            <a:prstTxWarp prst="textNoShape"/>
          </a:bodyPr>
          <a:p>
            <a:endParaRPr dirty="0" sz="1350" lang="en-US"/>
          </a:p>
        </p:txBody>
      </p:sp>
      <p:pic>
        <p:nvPicPr>
          <p:cNvPr id="2097221" name="Picture Placeholder 8"/>
          <p:cNvPicPr>
            <a:picLocks noChangeAspect="1"/>
          </p:cNvPicPr>
          <p:nvPr/>
        </p:nvPicPr>
        <p:blipFill rotWithShape="1">
          <a:blip xmlns:r="http://schemas.openxmlformats.org/officeDocument/2006/relationships" r:embed="rId2">
            <a:clrChange>
              <a:clrFrom>
                <a:srgbClr val="DBE3F3">
                  <a:alpha val="96863"/>
                </a:srgbClr>
              </a:clrFrom>
              <a:clrTo>
                <a:srgbClr val="DBE3F3">
                  <a:alpha val="0"/>
                </a:srgbClr>
              </a:clrTo>
            </a:clrChange>
          </a:blip>
          <a:srcRect l="7775" r="43208"/>
          <a:stretch>
            <a:fillRect/>
          </a:stretch>
        </p:blipFill>
        <p:spPr>
          <a:xfrm>
            <a:off x="4659231" y="1"/>
            <a:ext cx="4482498" cy="6859588"/>
          </a:xfrm>
          <a:prstGeom prst="rect"/>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Logo White">
    <p:spTree>
      <p:nvGrpSpPr>
        <p:cNvPr id="81" name=""/>
        <p:cNvGrpSpPr/>
        <p:nvPr/>
      </p:nvGrpSpPr>
      <p:grpSpPr>
        <a:xfrm>
          <a:off x="0" y="0"/>
          <a:ext cx="0" cy="0"/>
          <a:chOff x="0" y="0"/>
          <a:chExt cx="0" cy="0"/>
        </a:xfrm>
      </p:grpSpPr>
      <p:pic>
        <p:nvPicPr>
          <p:cNvPr id="2097214" name="Graphic 1"/>
          <p:cNvPicPr>
            <a:picLocks noChangeAspect="1"/>
          </p:cNvPicPr>
          <p:nvPr/>
        </p:nvPicPr>
        <p:blipFill>
          <a:blip xmlns:r="http://schemas.openxmlformats.org/officeDocument/2006/relationships" r:embed="rId1" cstate="print"/>
          <a:stretch>
            <a:fillRect/>
          </a:stretch>
        </p:blipFill>
        <p:spPr>
          <a:xfrm>
            <a:off x="1805451" y="2606030"/>
            <a:ext cx="5533100" cy="1645943"/>
          </a:xfrm>
          <a:prstGeom prst="rect"/>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p:bgPr>
    </p:bg>
    <p:spTree>
      <p:nvGrpSpPr>
        <p:cNvPr id="86" name=""/>
        <p:cNvGrpSpPr/>
        <p:nvPr/>
      </p:nvGrpSpPr>
      <p:grpSpPr>
        <a:xfrm>
          <a:off x="0" y="0"/>
          <a:ext cx="0" cy="0"/>
          <a:chOff x="0" y="0"/>
          <a:chExt cx="0" cy="0"/>
        </a:xfrm>
      </p:grpSpPr>
      <p:sp>
        <p:nvSpPr>
          <p:cNvPr id="1048685" name="Rectangle 5"/>
          <p:cNvSpPr/>
          <p:nvPr/>
        </p:nvSpPr>
        <p:spPr>
          <a:xfrm>
            <a:off x="0" y="0"/>
            <a:ext cx="9144000" cy="68580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sp>
        <p:nvSpPr>
          <p:cNvPr id="1048686" name="Picture Placeholder 11"/>
          <p:cNvSpPr>
            <a:spLocks noGrp="1"/>
          </p:cNvSpPr>
          <p:nvPr>
            <p:ph type="pic" sz="quarter" idx="10"/>
          </p:nvPr>
        </p:nvSpPr>
        <p:spPr>
          <a:xfrm>
            <a:off x="3223732" y="-1588"/>
            <a:ext cx="5920268" cy="6859588"/>
          </a:xfrm>
        </p:spPr>
        <p:txBody>
          <a:bodyPr anchor="ctr"/>
          <a:lstStyle>
            <a:lvl1pPr algn="ctr"/>
          </a:lstStyle>
          <a:p>
            <a:r>
              <a:rPr lang="en-US" smtClean="0"/>
              <a:t>Click icon to add picture</a:t>
            </a:r>
            <a:endParaRPr dirty="0" lang="pt-PT"/>
          </a:p>
        </p:txBody>
      </p:sp>
      <p:sp>
        <p:nvSpPr>
          <p:cNvPr id="1048687" name="Text Placeholder 13"/>
          <p:cNvSpPr>
            <a:spLocks noGrp="1"/>
          </p:cNvSpPr>
          <p:nvPr>
            <p:ph type="body" sz="quarter" idx="11" hasCustomPrompt="1"/>
          </p:nvPr>
        </p:nvSpPr>
        <p:spPr>
          <a:xfrm>
            <a:off x="305991" y="3068960"/>
            <a:ext cx="3077766" cy="863600"/>
          </a:xfrm>
        </p:spPr>
        <p:txBody>
          <a:bodyPr anchor="b" bIns="0" lIns="0" rIns="0" tIns="0">
            <a:normAutofit/>
          </a:bodyPr>
          <a:lstStyle>
            <a:lvl1pPr>
              <a:lnSpc>
                <a:spcPts val="2250"/>
              </a:lnSpc>
              <a:defRPr sz="1950">
                <a:solidFill>
                  <a:srgbClr val="0070AD"/>
                </a:solidFill>
              </a:defRPr>
            </a:lvl1pPr>
            <a:lvl2pPr>
              <a:defRPr sz="1800">
                <a:solidFill>
                  <a:srgbClr val="0070AD"/>
                </a:solidFill>
              </a:defRPr>
            </a:lvl2pPr>
          </a:lstStyle>
          <a:p>
            <a:pPr lvl="0"/>
            <a:r>
              <a:rPr dirty="0" lang="en-US"/>
              <a:t>Click to insert title</a:t>
            </a:r>
            <a:endParaRPr dirty="0" lang="pt-PT"/>
          </a:p>
        </p:txBody>
      </p:sp>
      <p:sp>
        <p:nvSpPr>
          <p:cNvPr id="1048688" name="Text Placeholder 13"/>
          <p:cNvSpPr>
            <a:spLocks noGrp="1"/>
          </p:cNvSpPr>
          <p:nvPr>
            <p:ph type="body" sz="quarter" idx="12" hasCustomPrompt="1"/>
          </p:nvPr>
        </p:nvSpPr>
        <p:spPr>
          <a:xfrm>
            <a:off x="305991" y="4040164"/>
            <a:ext cx="3077766" cy="1189037"/>
          </a:xfrm>
        </p:spPr>
        <p:txBody>
          <a:bodyPr bIns="0" lIns="0" rIns="0" tIns="0">
            <a:normAutofit/>
          </a:bodyPr>
          <a:lstStyle>
            <a:lvl1pPr>
              <a:lnSpc>
                <a:spcPts val="1350"/>
              </a:lnSpc>
              <a:defRPr sz="1200">
                <a:solidFill>
                  <a:srgbClr val="0070AD"/>
                </a:solidFill>
              </a:defRPr>
            </a:lvl1pPr>
            <a:lvl2pPr>
              <a:defRPr sz="1200">
                <a:solidFill>
                  <a:srgbClr val="0070AD"/>
                </a:solidFill>
              </a:defRPr>
            </a:lvl2pPr>
          </a:lstStyle>
          <a:p>
            <a:pPr lvl="0"/>
            <a:r>
              <a:rPr dirty="0" lang="en-US"/>
              <a:t>Click to insert presenter, location, and date</a:t>
            </a:r>
            <a:endParaRPr dirty="0" lang="pt-PT"/>
          </a:p>
        </p:txBody>
      </p:sp>
      <p:pic>
        <p:nvPicPr>
          <p:cNvPr id="2097224" name="Graphic 9"/>
          <p:cNvPicPr>
            <a:picLocks noChangeAspect="1"/>
          </p:cNvPicPr>
          <p:nvPr/>
        </p:nvPicPr>
        <p:blipFill>
          <a:blip xmlns:r="http://schemas.openxmlformats.org/officeDocument/2006/relationships" r:embed="rId1" cstate="print"/>
          <a:stretch>
            <a:fillRect/>
          </a:stretch>
        </p:blipFill>
        <p:spPr>
          <a:xfrm>
            <a:off x="305991" y="404814"/>
            <a:ext cx="1714500" cy="510013"/>
          </a:xfrm>
          <a:prstGeom prst="rect"/>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49" name=""/>
        <p:cNvGrpSpPr/>
        <p:nvPr/>
      </p:nvGrpSpPr>
      <p:grpSpPr>
        <a:xfrm>
          <a:off x="0" y="0"/>
          <a:ext cx="0" cy="0"/>
          <a:chOff x="0" y="0"/>
          <a:chExt cx="0" cy="0"/>
        </a:xfrm>
      </p:grpSpPr>
      <p:pic>
        <p:nvPicPr>
          <p:cNvPr id="2097160" name="Image 11" descr="test1.jpg"/>
          <p:cNvPicPr>
            <a:picLocks noChangeAspect="1"/>
          </p:cNvPicPr>
          <p:nvPr userDrawn="1"/>
        </p:nvPicPr>
        <p:blipFill>
          <a:blip xmlns:r="http://schemas.openxmlformats.org/officeDocument/2006/relationships" r:embed="rId1" cstate="print"/>
          <a:srcRect l="240" t="25" r="260" b="533"/>
          <a:stretch>
            <a:fillRect/>
          </a:stretch>
        </p:blipFill>
        <p:spPr>
          <a:xfrm>
            <a:off x="0" y="1324099"/>
            <a:ext cx="9144000" cy="5533901"/>
          </a:xfrm>
          <a:prstGeom prst="rect"/>
        </p:spPr>
      </p:pic>
      <p:sp>
        <p:nvSpPr>
          <p:cNvPr id="1048590" name="Rectangle 17"/>
          <p:cNvSpPr/>
          <p:nvPr userDrawn="1">
            <p:custDataLst>
              <p:tags r:id="rId2"/>
            </p:custDataLst>
          </p:nvPr>
        </p:nvSpPr>
        <p:spPr>
          <a:xfrm>
            <a:off x="0" y="6400876"/>
            <a:ext cx="9144000" cy="457124"/>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41985" lIns="83969" rIns="83969" rtlCol="0" tIns="41985"/>
          <a:p>
            <a:pPr algn="ctr" defTabSz="957756"/>
            <a:endParaRPr dirty="0" sz="1300" lang="en-US">
              <a:solidFill>
                <a:prstClr val="white"/>
              </a:solidFill>
            </a:endParaRPr>
          </a:p>
        </p:txBody>
      </p:sp>
      <p:sp>
        <p:nvSpPr>
          <p:cNvPr id="1048591" name="Rectangle 7"/>
          <p:cNvSpPr/>
          <p:nvPr userDrawn="1">
            <p:custDataLst>
              <p:tags r:id="rId3"/>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algn="t" blurRad="41275" dir="5400000" dist="38100" rotWithShape="0">
              <a:schemeClr val="bg1">
                <a:lumMod val="65000"/>
                <a:alpha val="25000"/>
              </a:schemeClr>
            </a:outerShdw>
          </a:effectLst>
        </p:spPr>
        <p:txBody>
          <a:bodyPr anchor="ctr" bIns="42976" lIns="33059" rIns="33059" rtlCol="0" tIns="42976" wrap="square"/>
          <a:p>
            <a:pPr algn="ctr" defTabSz="957756"/>
            <a:endParaRPr dirty="0" sz="1000" lang="en-US">
              <a:solidFill>
                <a:prstClr val="white"/>
              </a:solidFill>
              <a:cs typeface="Arial"/>
            </a:endParaRPr>
          </a:p>
        </p:txBody>
      </p:sp>
      <p:pic>
        <p:nvPicPr>
          <p:cNvPr id="2097161" name="Picture 104" descr="C:\Users\UserSim\Desktop\Capgemini\moto.emf"/>
          <p:cNvPicPr>
            <a:picLocks noChangeAspect="1" noChangeArrowheads="1"/>
          </p:cNvPicPr>
          <p:nvPr userDrawn="1">
            <p:custDataLst>
              <p:tags r:id="rId4"/>
            </p:custDataLst>
          </p:nvPr>
        </p:nvPicPr>
        <p:blipFill>
          <a:blip xmlns:r="http://schemas.openxmlformats.org/officeDocument/2006/relationships" r:embed="rId5" cstate="email"/>
          <a:srcRect/>
          <a:stretch>
            <a:fillRect/>
          </a:stretch>
        </p:blipFill>
        <p:spPr bwMode="auto">
          <a:xfrm>
            <a:off x="6064418" y="6520717"/>
            <a:ext cx="2770546" cy="239021"/>
          </a:xfrm>
          <a:prstGeom prst="rect"/>
          <a:noFill/>
        </p:spPr>
      </p:pic>
      <p:sp>
        <p:nvSpPr>
          <p:cNvPr id="1048592" name="Title 1"/>
          <p:cNvSpPr>
            <a:spLocks noGrp="1"/>
          </p:cNvSpPr>
          <p:nvPr>
            <p:ph type="ctrTitle" hasCustomPrompt="1"/>
            <p:custDataLst>
              <p:tags r:id="rId6"/>
            </p:custDataLst>
          </p:nvPr>
        </p:nvSpPr>
        <p:spPr>
          <a:xfrm>
            <a:off x="0" y="2256613"/>
            <a:ext cx="4191400" cy="2261632"/>
          </a:xfrm>
        </p:spPr>
        <p:txBody>
          <a:bodyPr bIns="33059" lIns="231412" rIns="33059" tIns="33059"/>
          <a:lstStyle>
            <a:lvl1pPr algn="l">
              <a:defRPr b="0" sz="3300">
                <a:solidFill>
                  <a:schemeClr val="tx1"/>
                </a:solidFill>
              </a:defRPr>
            </a:lvl1pPr>
          </a:lstStyle>
          <a:p>
            <a:r>
              <a:rPr dirty="0" lang="fr-FR" smtClean="0"/>
              <a:t>Click to </a:t>
            </a:r>
            <a:r>
              <a:rPr dirty="0" lang="fr-FR" err="1" smtClean="0"/>
              <a:t>edit</a:t>
            </a:r>
            <a:r>
              <a:rPr dirty="0" lang="fr-FR" smtClean="0"/>
              <a:t> Master </a:t>
            </a:r>
            <a:r>
              <a:rPr dirty="0" lang="fr-FR" err="1" smtClean="0"/>
              <a:t>title</a:t>
            </a:r>
            <a:r>
              <a:rPr dirty="0" lang="fr-FR" smtClean="0"/>
              <a:t> style</a:t>
            </a:r>
            <a:endParaRPr dirty="0" lang="en-US"/>
          </a:p>
        </p:txBody>
      </p:sp>
      <p:sp>
        <p:nvSpPr>
          <p:cNvPr id="1048593" name="Subtitle 2"/>
          <p:cNvSpPr>
            <a:spLocks noGrp="1"/>
          </p:cNvSpPr>
          <p:nvPr>
            <p:ph type="subTitle" idx="1" hasCustomPrompt="1"/>
            <p:custDataLst>
              <p:tags r:id="rId7"/>
            </p:custDataLst>
          </p:nvPr>
        </p:nvSpPr>
        <p:spPr>
          <a:xfrm>
            <a:off x="4" y="4551798"/>
            <a:ext cx="4191905" cy="947750"/>
          </a:xfrm>
        </p:spPr>
        <p:txBody>
          <a:bodyPr bIns="33059" lIns="231412" rIns="33059" tIns="33059"/>
          <a:lstStyle>
            <a:lvl1pPr algn="l" indent="0" marL="0">
              <a:buNone/>
              <a:defRPr b="0" sz="2200">
                <a:solidFill>
                  <a:schemeClr val="tx1"/>
                </a:solidFill>
              </a:defRPr>
            </a:lvl1pPr>
            <a:lvl2pPr algn="ctr" indent="0" marL="457171">
              <a:buNone/>
              <a:defRPr>
                <a:solidFill>
                  <a:schemeClr val="tx1">
                    <a:tint val="75000"/>
                  </a:schemeClr>
                </a:solidFill>
              </a:defRPr>
            </a:lvl2pPr>
            <a:lvl3pPr algn="ctr" indent="0" marL="914342">
              <a:buNone/>
              <a:defRPr>
                <a:solidFill>
                  <a:schemeClr val="tx1">
                    <a:tint val="75000"/>
                  </a:schemeClr>
                </a:solidFill>
              </a:defRPr>
            </a:lvl3pPr>
            <a:lvl4pPr algn="ctr" indent="0" marL="1371513">
              <a:buNone/>
              <a:defRPr>
                <a:solidFill>
                  <a:schemeClr val="tx1">
                    <a:tint val="75000"/>
                  </a:schemeClr>
                </a:solidFill>
              </a:defRPr>
            </a:lvl4pPr>
            <a:lvl5pPr algn="ctr" indent="0" marL="1828684">
              <a:buNone/>
              <a:defRPr>
                <a:solidFill>
                  <a:schemeClr val="tx1">
                    <a:tint val="75000"/>
                  </a:schemeClr>
                </a:solidFill>
              </a:defRPr>
            </a:lvl5pPr>
            <a:lvl6pPr algn="ctr" indent="0" marL="2285855">
              <a:buNone/>
              <a:defRPr>
                <a:solidFill>
                  <a:schemeClr val="tx1">
                    <a:tint val="75000"/>
                  </a:schemeClr>
                </a:solidFill>
              </a:defRPr>
            </a:lvl6pPr>
            <a:lvl7pPr algn="ctr" indent="0" marL="2743026">
              <a:buNone/>
              <a:defRPr>
                <a:solidFill>
                  <a:schemeClr val="tx1">
                    <a:tint val="75000"/>
                  </a:schemeClr>
                </a:solidFill>
              </a:defRPr>
            </a:lvl7pPr>
            <a:lvl8pPr algn="ctr" indent="0" marL="3200198">
              <a:buNone/>
              <a:defRPr>
                <a:solidFill>
                  <a:schemeClr val="tx1">
                    <a:tint val="75000"/>
                  </a:schemeClr>
                </a:solidFill>
              </a:defRPr>
            </a:lvl8pPr>
            <a:lvl9pPr algn="ctr" indent="0" marL="3657369">
              <a:buNone/>
              <a:defRPr>
                <a:solidFill>
                  <a:schemeClr val="tx1">
                    <a:tint val="75000"/>
                  </a:schemeClr>
                </a:solidFill>
              </a:defRPr>
            </a:lvl9pPr>
          </a:lstStyle>
          <a:p>
            <a:r>
              <a:rPr dirty="0" lang="fr-FR" smtClean="0"/>
              <a:t>Click to </a:t>
            </a:r>
            <a:r>
              <a:rPr dirty="0" lang="fr-FR" err="1" smtClean="0"/>
              <a:t>edit</a:t>
            </a:r>
            <a:r>
              <a:rPr dirty="0" lang="fr-FR" smtClean="0"/>
              <a:t> Master </a:t>
            </a:r>
            <a:r>
              <a:rPr dirty="0" lang="fr-FR" err="1" smtClean="0"/>
              <a:t>text</a:t>
            </a:r>
            <a:r>
              <a:rPr dirty="0" lang="fr-FR" smtClean="0"/>
              <a:t> style</a:t>
            </a:r>
          </a:p>
        </p:txBody>
      </p:sp>
      <p:pic>
        <p:nvPicPr>
          <p:cNvPr id="2097162" name="Picture 103" descr="C:\Users\UserSim\Desktop\Capgemini\Capgemini_logo_cmyk.png"/>
          <p:cNvPicPr>
            <a:picLocks noChangeAspect="1" noChangeArrowheads="1"/>
          </p:cNvPicPr>
          <p:nvPr userDrawn="1">
            <p:custDataLst>
              <p:tags r:id="rId8"/>
            </p:custDataLst>
          </p:nvPr>
        </p:nvPicPr>
        <p:blipFill>
          <a:blip xmlns:r="http://schemas.openxmlformats.org/officeDocument/2006/relationships" r:embed="rId9" cstate="email"/>
          <a:srcRect/>
          <a:stretch>
            <a:fillRect/>
          </a:stretch>
        </p:blipFill>
        <p:spPr bwMode="auto">
          <a:xfrm>
            <a:off x="661139" y="653034"/>
            <a:ext cx="2770161" cy="694690"/>
          </a:xfrm>
          <a:prstGeom prst="rect"/>
          <a:noFill/>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78" name=""/>
        <p:cNvGrpSpPr/>
        <p:nvPr/>
      </p:nvGrpSpPr>
      <p:grpSpPr>
        <a:xfrm>
          <a:off x="0" y="0"/>
          <a:ext cx="0" cy="0"/>
          <a:chOff x="0" y="0"/>
          <a:chExt cx="0" cy="0"/>
        </a:xfrm>
      </p:grpSpPr>
      <p:pic>
        <p:nvPicPr>
          <p:cNvPr id="2097206" name="Image 9" descr="test5.jpg"/>
          <p:cNvPicPr>
            <a:picLocks noChangeAspect="1"/>
          </p:cNvPicPr>
          <p:nvPr userDrawn="1"/>
        </p:nvPicPr>
        <p:blipFill>
          <a:blip xmlns:r="http://schemas.openxmlformats.org/officeDocument/2006/relationships" r:embed="rId1" cstate="print"/>
          <a:srcRect l="240" t="179" r="380" b="511"/>
          <a:stretch>
            <a:fillRect/>
          </a:stretch>
        </p:blipFill>
        <p:spPr>
          <a:xfrm>
            <a:off x="0" y="1050622"/>
            <a:ext cx="9144000" cy="5807378"/>
          </a:xfrm>
          <a:prstGeom prst="rect"/>
        </p:spPr>
      </p:pic>
      <p:graphicFrame>
        <p:nvGraphicFramePr>
          <p:cNvPr id="4194316" name="Object 3"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name="think-cell Slide" r:id="rId3" spid="_x0000_s13331" imgH="360" imgW="360" progId="">
                  <p:embed/>
                </p:oleObj>
              </mc:Choice>
              <mc:Fallback>
                <p:oleObj name="think-cell Slide" r:id="rId3" imgH="360" imgW="360" progId="">
                  <p:embed/>
                  <p:pic>
                    <p:nvPicPr>
                      <p:cNvPr id="2097207" name="Picture 2"/>
                      <p:cNvPicPr>
                        <a:picLocks noChangeAspect="1" noChangeArrowheads="1"/>
                      </p:cNvPicPr>
                      <p:nvPr/>
                    </p:nvPicPr>
                    <p:blipFill>
                      <a:blip xmlns:r="http://schemas.openxmlformats.org/officeDocument/2006/relationships" r:embed="rId4"/>
                      <a:srcRect/>
                      <a:stretch>
                        <a:fillRect/>
                      </a:stretch>
                    </p:blipFill>
                    <p:spPr bwMode="auto">
                      <a:xfrm>
                        <a:off x="1" y="0"/>
                        <a:ext cx="146538" cy="158750"/>
                      </a:xfrm>
                      <a:prstGeom prst="rect"/>
                      <a:noFill/>
                    </p:spPr>
                  </p:pic>
                </p:oleObj>
              </mc:Fallback>
            </mc:AlternateContent>
          </a:graphicData>
        </a:graphic>
      </p:graphicFrame>
      <p:sp>
        <p:nvSpPr>
          <p:cNvPr id="1048661" name="Title 1"/>
          <p:cNvSpPr>
            <a:spLocks noGrp="1"/>
          </p:cNvSpPr>
          <p:nvPr>
            <p:ph type="title" hasCustomPrompt="1"/>
            <p:custDataLst>
              <p:tags r:id="rId5"/>
            </p:custDataLst>
          </p:nvPr>
        </p:nvSpPr>
        <p:spPr>
          <a:xfrm>
            <a:off x="4145310" y="1968839"/>
            <a:ext cx="4998690" cy="2414915"/>
          </a:xfrm>
        </p:spPr>
        <p:txBody>
          <a:bodyPr anchor="ctr" bIns="36000" lIns="36000" rIns="360000" rtlCol="0" tIns="36000" vert="horz">
            <a:noAutofit/>
          </a:bodyPr>
          <a:lstStyle>
            <a:lvl1pPr algn="r" defTabSz="995690" eaLnBrk="1" hangingPunct="1" latinLnBrk="0" rtl="0">
              <a:spcBef>
                <a:spcPct val="0"/>
              </a:spcBef>
              <a:buNone/>
              <a:defRPr b="0" dirty="0" sz="3600" kern="1200" lang="en-US">
                <a:solidFill>
                  <a:schemeClr val="bg1"/>
                </a:solidFill>
                <a:effectLst>
                  <a:outerShdw algn="tl" blurRad="38100" dir="2700000" dist="38100">
                    <a:srgbClr val="000000">
                      <a:alpha val="43137"/>
                    </a:srgbClr>
                  </a:outerShdw>
                </a:effectLst>
                <a:latin typeface="+mj-lt"/>
                <a:ea typeface="+mj-ea"/>
                <a:cs typeface="+mj-cs"/>
              </a:defRPr>
            </a:lvl1pPr>
          </a:lstStyle>
          <a:p>
            <a:r>
              <a:rPr dirty="0" lang="fr-FR" smtClean="0"/>
              <a:t>Click to </a:t>
            </a:r>
            <a:r>
              <a:rPr dirty="0" lang="fr-FR" err="1" smtClean="0"/>
              <a:t>edit</a:t>
            </a:r>
            <a:r>
              <a:rPr dirty="0" lang="fr-FR" smtClean="0"/>
              <a:t> Master </a:t>
            </a:r>
            <a:r>
              <a:rPr dirty="0" lang="fr-FR" err="1" smtClean="0"/>
              <a:t>title</a:t>
            </a:r>
            <a:r>
              <a:rPr dirty="0" lang="fr-FR" smtClean="0"/>
              <a:t> style</a:t>
            </a:r>
            <a:endParaRPr dirty="0" lang="en-US"/>
          </a:p>
        </p:txBody>
      </p:sp>
      <p:sp>
        <p:nvSpPr>
          <p:cNvPr id="1048662" name="Text Placeholder 8"/>
          <p:cNvSpPr>
            <a:spLocks noGrp="1"/>
          </p:cNvSpPr>
          <p:nvPr>
            <p:ph type="body" sz="quarter" idx="10" hasCustomPrompt="1"/>
            <p:custDataLst>
              <p:tags r:id="rId6"/>
            </p:custDataLst>
          </p:nvPr>
        </p:nvSpPr>
        <p:spPr>
          <a:xfrm>
            <a:off x="4926419" y="4609876"/>
            <a:ext cx="4217582" cy="1806302"/>
          </a:xfrm>
        </p:spPr>
        <p:txBody>
          <a:bodyPr bIns="36000" lIns="36000" rIns="360000" rtlCol="0" tIns="36000" vert="horz">
            <a:noAutofit/>
          </a:bodyPr>
          <a:lstStyle>
            <a:lvl1pPr algn="r" defTabSz="995690" eaLnBrk="1" hangingPunct="1" indent="0" latinLnBrk="0" marL="0" rtl="0">
              <a:spcBef>
                <a:spcPts val="0"/>
              </a:spcBef>
              <a:buFontTx/>
              <a:buNone/>
              <a:defRPr baseline="0" b="0" sz="2400" kern="1200" lang="fr-FR" smtClean="0">
                <a:solidFill>
                  <a:schemeClr val="bg1"/>
                </a:solidFill>
                <a:effectLst>
                  <a:outerShdw algn="tl" blurRad="38100" dir="2700000" dist="38100">
                    <a:srgbClr val="000000">
                      <a:alpha val="43137"/>
                    </a:srgbClr>
                  </a:outerShdw>
                </a:effectLst>
                <a:latin typeface="+mn-lt"/>
                <a:ea typeface="+mn-ea"/>
                <a:cs typeface="+mn-cs"/>
              </a:defRPr>
            </a:lvl1pPr>
          </a:lstStyle>
          <a:p>
            <a:pPr lvl="0"/>
            <a:r>
              <a:rPr dirty="0" lang="fr-FR" smtClean="0"/>
              <a:t>Click to </a:t>
            </a:r>
            <a:r>
              <a:rPr dirty="0" lang="fr-FR" err="1" smtClean="0"/>
              <a:t>edit</a:t>
            </a:r>
            <a:r>
              <a:rPr dirty="0" lang="fr-FR" smtClean="0"/>
              <a:t> Master </a:t>
            </a:r>
            <a:r>
              <a:rPr dirty="0" lang="fr-FR" err="1" smtClean="0"/>
              <a:t>text</a:t>
            </a:r>
            <a:r>
              <a:rPr dirty="0" lang="fr-FR" smtClean="0"/>
              <a:t> style</a:t>
            </a:r>
          </a:p>
        </p:txBody>
      </p:sp>
      <p:sp>
        <p:nvSpPr>
          <p:cNvPr id="1048663" name="Rectangle 7"/>
          <p:cNvSpPr/>
          <p:nvPr userDrawn="1">
            <p:custDataLst>
              <p:tags r:id="rId7"/>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algn="t" blurRad="41275" dir="5400000" dist="38100" rotWithShape="0">
              <a:schemeClr val="bg1">
                <a:lumMod val="65000"/>
                <a:alpha val="25000"/>
              </a:schemeClr>
            </a:outerShdw>
          </a:effectLst>
        </p:spPr>
        <p:txBody>
          <a:bodyPr anchor="ctr" bIns="42976" lIns="33059" rIns="33059" rtlCol="0" tIns="42976" wrap="square"/>
          <a:p>
            <a:pPr algn="ctr" defTabSz="957756"/>
            <a:endParaRPr dirty="0" sz="1000" lang="en-US">
              <a:solidFill>
                <a:prstClr val="white"/>
              </a:solidFill>
              <a:cs typeface="Arial"/>
            </a:endParaRPr>
          </a:p>
        </p:txBody>
      </p:sp>
      <p:pic>
        <p:nvPicPr>
          <p:cNvPr id="2097208" name="Picture 103" descr="C:\Users\UserSim\Desktop\Capgemini\Capgemini_logo_cmyk.png"/>
          <p:cNvPicPr>
            <a:picLocks noChangeAspect="1" noChangeArrowheads="1"/>
          </p:cNvPicPr>
          <p:nvPr userDrawn="1">
            <p:custDataLst>
              <p:tags r:id="rId8"/>
            </p:custDataLst>
          </p:nvPr>
        </p:nvPicPr>
        <p:blipFill>
          <a:blip xmlns:r="http://schemas.openxmlformats.org/officeDocument/2006/relationships" r:embed="rId9" cstate="email"/>
          <a:srcRect/>
          <a:stretch>
            <a:fillRect/>
          </a:stretch>
        </p:blipFill>
        <p:spPr bwMode="auto">
          <a:xfrm>
            <a:off x="661139" y="653034"/>
            <a:ext cx="2770161" cy="694690"/>
          </a:xfrm>
          <a:prstGeom prst="rect"/>
          <a:noFill/>
        </p:spPr>
      </p:pic>
      <p:sp>
        <p:nvSpPr>
          <p:cNvPr id="1048664" name="Rectangle 22"/>
          <p:cNvSpPr/>
          <p:nvPr userDrawn="1">
            <p:custDataLst>
              <p:tags r:id="rId10"/>
            </p:custDataLst>
          </p:nvPr>
        </p:nvSpPr>
        <p:spPr>
          <a:xfrm>
            <a:off x="0" y="6400876"/>
            <a:ext cx="9144000" cy="457124"/>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41985" lIns="83969" rIns="83969" rtlCol="0" tIns="41985"/>
          <a:p>
            <a:pPr algn="ctr" defTabSz="957756"/>
            <a:endParaRPr dirty="0" sz="1300" lang="en-US">
              <a:solidFill>
                <a:prstClr val="white"/>
              </a:solidFill>
            </a:endParaRPr>
          </a:p>
        </p:txBody>
      </p:sp>
      <p:pic>
        <p:nvPicPr>
          <p:cNvPr id="2097209" name="Picture 104" descr="C:\Users\UserSim\Desktop\Capgemini\moto.emf"/>
          <p:cNvPicPr>
            <a:picLocks noChangeAspect="1" noChangeArrowheads="1"/>
          </p:cNvPicPr>
          <p:nvPr userDrawn="1">
            <p:custDataLst>
              <p:tags r:id="rId11"/>
            </p:custDataLst>
          </p:nvPr>
        </p:nvPicPr>
        <p:blipFill>
          <a:blip xmlns:r="http://schemas.openxmlformats.org/officeDocument/2006/relationships" r:embed="rId12" cstate="email"/>
          <a:srcRect/>
          <a:stretch>
            <a:fillRect/>
          </a:stretch>
        </p:blipFill>
        <p:spPr bwMode="auto">
          <a:xfrm>
            <a:off x="6064418" y="6520717"/>
            <a:ext cx="2770546" cy="239021"/>
          </a:xfrm>
          <a:prstGeom prst="rect"/>
          <a:noFill/>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ontent slide">
    <p:spTree>
      <p:nvGrpSpPr>
        <p:cNvPr id="83" name=""/>
        <p:cNvGrpSpPr/>
        <p:nvPr/>
      </p:nvGrpSpPr>
      <p:grpSpPr>
        <a:xfrm>
          <a:off x="0" y="0"/>
          <a:ext cx="0" cy="0"/>
          <a:chOff x="0" y="0"/>
          <a:chExt cx="0" cy="0"/>
        </a:xfrm>
      </p:grpSpPr>
      <p:sp>
        <p:nvSpPr>
          <p:cNvPr id="1048676" name="Title 1"/>
          <p:cNvSpPr>
            <a:spLocks noGrp="1"/>
          </p:cNvSpPr>
          <p:nvPr>
            <p:ph type="title"/>
          </p:nvPr>
        </p:nvSpPr>
        <p:spPr/>
        <p:txBody>
          <a:bodyPr/>
          <a:lstStyle>
            <a:lvl1pPr algn="l">
              <a:defRPr>
                <a:solidFill>
                  <a:srgbClr val="263147"/>
                </a:solidFill>
              </a:defRPr>
            </a:lvl1pPr>
          </a:lstStyle>
          <a:p>
            <a:r>
              <a:rPr dirty="0" lang="en-US" smtClean="0"/>
              <a:t>Click to edit Master title style</a:t>
            </a:r>
            <a:endParaRPr dirty="0" lang="en-US"/>
          </a:p>
        </p:txBody>
      </p:sp>
      <p:sp>
        <p:nvSpPr>
          <p:cNvPr id="1048677"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indent="-285750" marL="143510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indent="-273050" marL="1714500">
              <a:spcBef>
                <a:spcPts val="0"/>
              </a:spcBef>
              <a:spcAft>
                <a:spcPts val="0"/>
              </a:spcAft>
              <a:buClr>
                <a:srgbClr val="C00000"/>
              </a:buClr>
              <a:buSzPct val="70000"/>
              <a:buFont typeface="Arial" pitchFamily="34" charset="0"/>
              <a:buChar char="–"/>
              <a:defRPr baseline="0" sz="1800">
                <a:solidFill>
                  <a:srgbClr val="263147"/>
                </a:solidFill>
                <a:latin typeface="Arial" pitchFamily="34" charset="0"/>
                <a:cs typeface="Arial" pitchFamily="34" charset="0"/>
              </a:defRPr>
            </a:lvl7pPr>
            <a:lvl8pPr indent="-228600" marL="1600200">
              <a:spcBef>
                <a:spcPts val="0"/>
              </a:spcBef>
              <a:spcAft>
                <a:spcPts val="0"/>
              </a:spcAft>
              <a:buSzPct val="70000"/>
              <a:defRPr baseline="0" sz="1800">
                <a:latin typeface="Arial" pitchFamily="34" charset="0"/>
                <a:cs typeface="Arial" pitchFamily="34" charset="0"/>
              </a:defRPr>
            </a:lvl8pPr>
            <a:lvl9pPr indent="-223838" marL="18240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dirty="0" lang="en-US" smtClean="0"/>
              <a:t>Click to edit master text styles</a:t>
            </a:r>
          </a:p>
          <a:p>
            <a:pPr lvl="1"/>
            <a:r>
              <a:rPr dirty="0" lang="en-US" smtClean="0"/>
              <a:t>Second level</a:t>
            </a:r>
          </a:p>
          <a:p>
            <a:pPr lvl="2"/>
            <a:r>
              <a:rPr dirty="0" lang="en-US" smtClean="0"/>
              <a:t>Third level</a:t>
            </a:r>
          </a:p>
          <a:p>
            <a:pPr lvl="3"/>
            <a:r>
              <a:rPr dirty="0" lang="en-US" smtClean="0"/>
              <a:t>Fourth level</a:t>
            </a:r>
          </a:p>
          <a:p>
            <a:pPr lvl="4"/>
            <a:r>
              <a:rPr dirty="0" lang="en-US" smtClean="0"/>
              <a:t>Fifth level</a:t>
            </a:r>
          </a:p>
          <a:p>
            <a:pPr lvl="5"/>
            <a:r>
              <a:rPr dirty="0" lang="en-US" smtClean="0"/>
              <a:t>Sixth level</a:t>
            </a:r>
          </a:p>
          <a:p>
            <a:pPr lvl="6"/>
            <a:r>
              <a:rPr dirty="0" lang="en-US" smtClean="0"/>
              <a:t>Seventh level </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Cover 2">
    <p:spTree>
      <p:nvGrpSpPr>
        <p:cNvPr id="82" name=""/>
        <p:cNvGrpSpPr/>
        <p:nvPr/>
      </p:nvGrpSpPr>
      <p:grpSpPr>
        <a:xfrm>
          <a:off x="0" y="0"/>
          <a:ext cx="0" cy="0"/>
          <a:chOff x="0" y="0"/>
          <a:chExt cx="0" cy="0"/>
        </a:xfrm>
      </p:grpSpPr>
      <p:pic>
        <p:nvPicPr>
          <p:cNvPr id="2097215" name="Picture 2" descr="2014-08-27_Infra_KV_Final.jpg"/>
          <p:cNvPicPr>
            <a:picLocks/>
          </p:cNvPicPr>
          <p:nvPr userDrawn="1"/>
        </p:nvPicPr>
        <p:blipFill rotWithShape="1">
          <a:blip xmlns:r="http://schemas.openxmlformats.org/officeDocument/2006/relationships" r:embed="rId1" cstate="screen"/>
          <a:srcRect/>
          <a:stretch>
            <a:fillRect/>
          </a:stretch>
        </p:blipFill>
        <p:spPr>
          <a:xfrm>
            <a:off x="0" y="682364"/>
            <a:ext cx="9144000" cy="6194590"/>
          </a:xfrm>
          <a:prstGeom prst="rect"/>
        </p:spPr>
      </p:pic>
      <p:graphicFrame>
        <p:nvGraphicFramePr>
          <p:cNvPr id="4194317" name="Object 4" hidden="1"/>
          <p:cNvGraphicFramePr>
            <a:graphicFrameLocks noChangeAspect="1"/>
          </p:cNvGraphicFramePr>
          <p:nvPr>
            <p:custDataLst>
              <p:tags r:id="rId2"/>
            </p:custDataLst>
          </p:nvPr>
        </p:nvGraphicFramePr>
        <p:xfrm>
          <a:off x="2" y="0"/>
          <a:ext cx="146538" cy="158750"/>
        </p:xfrm>
        <a:graphic>
          <a:graphicData uri="http://schemas.openxmlformats.org/presentationml/2006/ole">
            <mc:AlternateContent xmlns:mc="http://schemas.openxmlformats.org/markup-compatibility/2006">
              <mc:Choice xmlns:v="urn:schemas-microsoft-com:vml" Requires="v">
                <p:oleObj name="think-cell Slide" r:id="rId3" spid="_x0000_s14355" imgH="360" imgW="360" progId="">
                  <p:embed/>
                </p:oleObj>
              </mc:Choice>
              <mc:Fallback>
                <p:oleObj name="think-cell Slide" r:id="rId3" imgH="360" imgW="360" progId="">
                  <p:embed/>
                  <p:pic>
                    <p:nvPicPr>
                      <p:cNvPr id="2097216" name="Picture 2"/>
                      <p:cNvPicPr>
                        <a:picLocks noChangeAspect="1" noChangeArrowheads="1"/>
                      </p:cNvPicPr>
                      <p:nvPr/>
                    </p:nvPicPr>
                    <p:blipFill>
                      <a:blip xmlns:r="http://schemas.openxmlformats.org/officeDocument/2006/relationships" r:embed="rId4"/>
                      <a:srcRect/>
                      <a:stretch>
                        <a:fillRect/>
                      </a:stretch>
                    </p:blipFill>
                    <p:spPr bwMode="auto">
                      <a:xfrm>
                        <a:off x="2" y="0"/>
                        <a:ext cx="146538" cy="158750"/>
                      </a:xfrm>
                      <a:prstGeom prst="rect"/>
                      <a:noFill/>
                    </p:spPr>
                  </p:pic>
                </p:oleObj>
              </mc:Fallback>
            </mc:AlternateContent>
          </a:graphicData>
        </a:graphic>
      </p:graphicFrame>
      <p:sp>
        <p:nvSpPr>
          <p:cNvPr id="1048672" name="Title 1"/>
          <p:cNvSpPr>
            <a:spLocks noGrp="1"/>
          </p:cNvSpPr>
          <p:nvPr>
            <p:ph type="ctrTitle" hasCustomPrompt="1"/>
            <p:custDataLst>
              <p:tags r:id="rId5"/>
            </p:custDataLst>
          </p:nvPr>
        </p:nvSpPr>
        <p:spPr>
          <a:xfrm>
            <a:off x="2635790" y="4900092"/>
            <a:ext cx="6264812" cy="436092"/>
          </a:xfrm>
        </p:spPr>
        <p:txBody>
          <a:bodyPr bIns="33057" lIns="216000" rIns="216000" tIns="33057" wrap="square">
            <a:spAutoFit/>
          </a:bodyPr>
          <a:lstStyle>
            <a:lvl1pPr algn="r" indent="0" marL="90482">
              <a:lnSpc>
                <a:spcPct val="100000"/>
              </a:lnSpc>
              <a:defRPr b="1" sz="2400">
                <a:solidFill>
                  <a:schemeClr val="bg1"/>
                </a:solidFill>
              </a:defRPr>
            </a:lvl1pPr>
          </a:lstStyle>
          <a:p>
            <a:r>
              <a:rPr dirty="0" lang="fr-FR" smtClean="0"/>
              <a:t>Click to edit title</a:t>
            </a:r>
            <a:endParaRPr dirty="0" lang="en-US"/>
          </a:p>
        </p:txBody>
      </p:sp>
      <p:sp>
        <p:nvSpPr>
          <p:cNvPr id="1048673" name="Subtitle 2"/>
          <p:cNvSpPr>
            <a:spLocks noGrp="1"/>
          </p:cNvSpPr>
          <p:nvPr>
            <p:ph type="subTitle" idx="1" hasCustomPrompt="1"/>
            <p:custDataLst>
              <p:tags r:id="rId6"/>
            </p:custDataLst>
          </p:nvPr>
        </p:nvSpPr>
        <p:spPr>
          <a:xfrm>
            <a:off x="2643390" y="5405372"/>
            <a:ext cx="6257340" cy="374536"/>
          </a:xfrm>
        </p:spPr>
        <p:txBody>
          <a:bodyPr bIns="33057" lIns="231398" rIns="216000" tIns="33057" wrap="square">
            <a:spAutoFit/>
          </a:bodyPr>
          <a:lstStyle>
            <a:lvl1pPr algn="r" indent="0" marL="90482">
              <a:lnSpc>
                <a:spcPct val="100000"/>
              </a:lnSpc>
              <a:buNone/>
              <a:defRPr baseline="0" b="0" sz="2000">
                <a:solidFill>
                  <a:schemeClr val="bg1"/>
                </a:solidFill>
              </a:defRPr>
            </a:lvl1pPr>
            <a:lvl2pPr algn="ctr" indent="0" marL="457143">
              <a:buNone/>
              <a:defRPr>
                <a:solidFill>
                  <a:schemeClr val="tx1">
                    <a:tint val="75000"/>
                  </a:schemeClr>
                </a:solidFill>
              </a:defRPr>
            </a:lvl2pPr>
            <a:lvl3pPr algn="ctr" indent="0" marL="914284">
              <a:buNone/>
              <a:defRPr>
                <a:solidFill>
                  <a:schemeClr val="tx1">
                    <a:tint val="75000"/>
                  </a:schemeClr>
                </a:solidFill>
              </a:defRPr>
            </a:lvl3pPr>
            <a:lvl4pPr algn="ctr" indent="0" marL="1371427">
              <a:buNone/>
              <a:defRPr>
                <a:solidFill>
                  <a:schemeClr val="tx1">
                    <a:tint val="75000"/>
                  </a:schemeClr>
                </a:solidFill>
              </a:defRPr>
            </a:lvl4pPr>
            <a:lvl5pPr algn="ctr" indent="0" marL="1828569">
              <a:buNone/>
              <a:defRPr>
                <a:solidFill>
                  <a:schemeClr val="tx1">
                    <a:tint val="75000"/>
                  </a:schemeClr>
                </a:solidFill>
              </a:defRPr>
            </a:lvl5pPr>
            <a:lvl6pPr algn="ctr" indent="0" marL="2285711">
              <a:buNone/>
              <a:defRPr>
                <a:solidFill>
                  <a:schemeClr val="tx1">
                    <a:tint val="75000"/>
                  </a:schemeClr>
                </a:solidFill>
              </a:defRPr>
            </a:lvl6pPr>
            <a:lvl7pPr algn="ctr" indent="0" marL="2742853">
              <a:buNone/>
              <a:defRPr>
                <a:solidFill>
                  <a:schemeClr val="tx1">
                    <a:tint val="75000"/>
                  </a:schemeClr>
                </a:solidFill>
              </a:defRPr>
            </a:lvl7pPr>
            <a:lvl8pPr algn="ctr" indent="0" marL="3199996">
              <a:buNone/>
              <a:defRPr>
                <a:solidFill>
                  <a:schemeClr val="tx1">
                    <a:tint val="75000"/>
                  </a:schemeClr>
                </a:solidFill>
              </a:defRPr>
            </a:lvl8pPr>
            <a:lvl9pPr algn="ctr" indent="0" marL="3657138">
              <a:buNone/>
              <a:defRPr>
                <a:solidFill>
                  <a:schemeClr val="tx1">
                    <a:tint val="75000"/>
                  </a:schemeClr>
                </a:solidFill>
              </a:defRPr>
            </a:lvl9pPr>
          </a:lstStyle>
          <a:p>
            <a:r>
              <a:rPr dirty="0" lang="fr-FR" smtClean="0"/>
              <a:t>Click to edit subtitle</a:t>
            </a:r>
          </a:p>
        </p:txBody>
      </p:sp>
      <p:sp>
        <p:nvSpPr>
          <p:cNvPr id="1048674" name="Rectangle 7"/>
          <p:cNvSpPr/>
          <p:nvPr userDrawn="1">
            <p:custDataLst>
              <p:tags r:id="rId7"/>
            </p:custDataLst>
          </p:nvPr>
        </p:nvSpPr>
        <p:spPr>
          <a:xfrm>
            <a:off x="0" y="6400876"/>
            <a:ext cx="9144000" cy="457124"/>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41985" lIns="83969" rIns="83969" rtlCol="0" tIns="41985"/>
          <a:p>
            <a:pPr algn="ctr" defTabSz="957756"/>
            <a:endParaRPr dirty="0" sz="1300" lang="en-US">
              <a:solidFill>
                <a:prstClr val="white"/>
              </a:solidFill>
            </a:endParaRPr>
          </a:p>
        </p:txBody>
      </p:sp>
      <p:sp>
        <p:nvSpPr>
          <p:cNvPr id="1048675" name="Rectangle 7"/>
          <p:cNvSpPr/>
          <p:nvPr userDrawn="1">
            <p:custDataLst>
              <p:tags r:id="rId8"/>
            </p:custDataLst>
          </p:nvPr>
        </p:nvSpPr>
        <p:spPr bwMode="auto">
          <a:xfrm>
            <a:off x="1" y="1"/>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algn="t" blurRad="41275" dir="5400000" dist="38100" rotWithShape="0">
              <a:schemeClr val="bg1">
                <a:lumMod val="65000"/>
                <a:alpha val="25000"/>
              </a:schemeClr>
            </a:outerShdw>
          </a:effectLst>
        </p:spPr>
        <p:txBody>
          <a:bodyPr anchor="ctr" bIns="42976" lIns="33059" rIns="33059" rtlCol="0" tIns="42976" wrap="square"/>
          <a:p>
            <a:pPr algn="ctr" defTabSz="957756"/>
            <a:endParaRPr dirty="0" sz="1000" lang="en-US">
              <a:solidFill>
                <a:prstClr val="white"/>
              </a:solidFill>
              <a:cs typeface="Arial"/>
            </a:endParaRPr>
          </a:p>
        </p:txBody>
      </p:sp>
      <p:pic>
        <p:nvPicPr>
          <p:cNvPr id="2097217" name="Image 10" descr="Capgemini_logo.jpg"/>
          <p:cNvPicPr>
            <a:picLocks noChangeAspect="1"/>
          </p:cNvPicPr>
          <p:nvPr userDrawn="1"/>
        </p:nvPicPr>
        <p:blipFill>
          <a:blip xmlns:r="http://schemas.openxmlformats.org/officeDocument/2006/relationships" r:embed="rId9" cstate="screen"/>
          <a:stretch>
            <a:fillRect/>
          </a:stretch>
        </p:blipFill>
        <p:spPr>
          <a:xfrm>
            <a:off x="679098" y="658705"/>
            <a:ext cx="2658462" cy="686046"/>
          </a:xfrm>
          <a:prstGeom prst="rect"/>
        </p:spPr>
      </p:pic>
      <p:pic>
        <p:nvPicPr>
          <p:cNvPr id="2097218" name="Picture 104" descr="C:\Users\UserSim\Desktop\Capgemini\moto.emf"/>
          <p:cNvPicPr>
            <a:picLocks noChangeAspect="1" noChangeArrowheads="1"/>
          </p:cNvPicPr>
          <p:nvPr userDrawn="1">
            <p:custDataLst>
              <p:tags r:id="rId10"/>
            </p:custDataLst>
          </p:nvPr>
        </p:nvPicPr>
        <p:blipFill>
          <a:blip xmlns:r="http://schemas.openxmlformats.org/officeDocument/2006/relationships" r:embed="rId11" cstate="email"/>
          <a:srcRect/>
          <a:stretch>
            <a:fillRect/>
          </a:stretch>
        </p:blipFill>
        <p:spPr bwMode="auto">
          <a:xfrm>
            <a:off x="6064418" y="6520697"/>
            <a:ext cx="2658462" cy="229351"/>
          </a:xfrm>
          <a:prstGeom prst="rect"/>
          <a:noFill/>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p:bgPr>
    </p:bg>
    <p:spTree>
      <p:nvGrpSpPr>
        <p:cNvPr id="76" name=""/>
        <p:cNvGrpSpPr/>
        <p:nvPr/>
      </p:nvGrpSpPr>
      <p:grpSpPr>
        <a:xfrm>
          <a:off x="0" y="0"/>
          <a:ext cx="0" cy="0"/>
          <a:chOff x="0" y="0"/>
          <a:chExt cx="0" cy="0"/>
        </a:xfrm>
      </p:grpSpPr>
      <p:sp>
        <p:nvSpPr>
          <p:cNvPr id="1048655" name="Rectangle 3"/>
          <p:cNvSpPr/>
          <p:nvPr userDrawn="1"/>
        </p:nvSpPr>
        <p:spPr>
          <a:xfrm>
            <a:off x="0" y="0"/>
            <a:ext cx="9144000" cy="68580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pic>
        <p:nvPicPr>
          <p:cNvPr id="2097202" name="Graphic 2"/>
          <p:cNvPicPr>
            <a:picLocks noChangeAspect="1"/>
          </p:cNvPicPr>
          <p:nvPr userDrawn="1"/>
        </p:nvPicPr>
        <p:blipFill rotWithShape="1">
          <a:blip xmlns:r="http://schemas.openxmlformats.org/officeDocument/2006/relationships" r:embed="rId1"/>
          <a:srcRect t="18343" b="19135"/>
          <a:stretch>
            <a:fillRect/>
          </a:stretch>
        </p:blipFill>
        <p:spPr>
          <a:xfrm flipH="1">
            <a:off x="683568" y="-3448"/>
            <a:ext cx="8474589" cy="6858000"/>
          </a:xfrm>
          <a:prstGeom prst="rect"/>
        </p:spPr>
      </p:pic>
      <p:sp>
        <p:nvSpPr>
          <p:cNvPr id="1048656" name="Text Placeholder 13"/>
          <p:cNvSpPr>
            <a:spLocks noGrp="1"/>
          </p:cNvSpPr>
          <p:nvPr>
            <p:ph type="body" sz="quarter" idx="11" hasCustomPrompt="1"/>
          </p:nvPr>
        </p:nvSpPr>
        <p:spPr>
          <a:xfrm>
            <a:off x="4892120" y="1844825"/>
            <a:ext cx="3945890" cy="1182207"/>
          </a:xfrm>
          <a:prstGeom prst="rect"/>
        </p:spPr>
        <p:txBody>
          <a:bodyPr anchor="b">
            <a:normAutofit/>
          </a:bodyPr>
          <a:lstStyle>
            <a:lvl1pPr algn="r" indent="0" marL="0">
              <a:lnSpc>
                <a:spcPts val="2250"/>
              </a:lnSpc>
              <a:buNone/>
              <a:defRPr sz="1950">
                <a:solidFill>
                  <a:schemeClr val="accent2"/>
                </a:solidFill>
              </a:defRPr>
            </a:lvl1pPr>
            <a:lvl2pPr indent="0" marL="342900">
              <a:buNone/>
              <a:defRPr sz="4500">
                <a:solidFill>
                  <a:schemeClr val="bg1"/>
                </a:solidFill>
              </a:defRPr>
            </a:lvl2pPr>
          </a:lstStyle>
          <a:p>
            <a:pPr lvl="0"/>
            <a:r>
              <a:rPr dirty="0" lang="en-US"/>
              <a:t>Click to insert section title</a:t>
            </a:r>
            <a:endParaRPr dirty="0" lang="pt-PT"/>
          </a:p>
        </p:txBody>
      </p:sp>
      <p:pic>
        <p:nvPicPr>
          <p:cNvPr id="2097203" name="Graphic 9"/>
          <p:cNvPicPr>
            <a:picLocks noChangeAspect="1"/>
          </p:cNvPicPr>
          <p:nvPr userDrawn="1"/>
        </p:nvPicPr>
        <p:blipFill>
          <a:blip xmlns:r="http://schemas.openxmlformats.org/officeDocument/2006/relationships" r:embed="rId2" cstate="print"/>
          <a:stretch>
            <a:fillRect/>
          </a:stretch>
        </p:blipFill>
        <p:spPr>
          <a:xfrm>
            <a:off x="305991" y="6101473"/>
            <a:ext cx="1714500" cy="510013"/>
          </a:xfrm>
          <a:prstGeom prst="rect"/>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p:bgPr>
    </p:bg>
    <p:spTree>
      <p:nvGrpSpPr>
        <p:cNvPr id="74" name=""/>
        <p:cNvGrpSpPr/>
        <p:nvPr/>
      </p:nvGrpSpPr>
      <p:grpSpPr>
        <a:xfrm>
          <a:off x="0" y="0"/>
          <a:ext cx="0" cy="0"/>
          <a:chOff x="0" y="0"/>
          <a:chExt cx="0" cy="0"/>
        </a:xfrm>
      </p:grpSpPr>
      <p:pic>
        <p:nvPicPr>
          <p:cNvPr id="2097198" name="Graphic 3"/>
          <p:cNvPicPr>
            <a:picLocks noChangeAspect="1"/>
          </p:cNvPicPr>
          <p:nvPr userDrawn="1"/>
        </p:nvPicPr>
        <p:blipFill rotWithShape="1">
          <a:blip xmlns:r="http://schemas.openxmlformats.org/officeDocument/2006/relationships" r:embed="rId1"/>
          <a:srcRect l="10880" b="21349"/>
          <a:stretch>
            <a:fillRect/>
          </a:stretch>
        </p:blipFill>
        <p:spPr>
          <a:xfrm flipH="1">
            <a:off x="3676014" y="838200"/>
            <a:ext cx="5467986" cy="6019801"/>
          </a:xfrm>
          <a:prstGeom prst="rect"/>
        </p:spPr>
      </p:pic>
      <p:sp>
        <p:nvSpPr>
          <p:cNvPr id="1048653" name="Text Placeholder 13"/>
          <p:cNvSpPr>
            <a:spLocks noGrp="1"/>
          </p:cNvSpPr>
          <p:nvPr>
            <p:ph type="body" sz="quarter" idx="11" hasCustomPrompt="1"/>
          </p:nvPr>
        </p:nvSpPr>
        <p:spPr>
          <a:xfrm>
            <a:off x="5274078" y="2946391"/>
            <a:ext cx="3563932" cy="1418714"/>
          </a:xfrm>
          <a:prstGeom prst="rect"/>
        </p:spPr>
        <p:txBody>
          <a:bodyPr anchor="b">
            <a:normAutofit/>
          </a:bodyPr>
          <a:lstStyle>
            <a:lvl1pPr algn="r" indent="0" marL="0">
              <a:lnSpc>
                <a:spcPts val="2250"/>
              </a:lnSpc>
              <a:buNone/>
              <a:defRPr sz="1950">
                <a:solidFill>
                  <a:schemeClr val="bg1"/>
                </a:solidFill>
              </a:defRPr>
            </a:lvl1pPr>
            <a:lvl2pPr indent="0" marL="342900">
              <a:buNone/>
              <a:defRPr sz="4500">
                <a:solidFill>
                  <a:schemeClr val="bg1"/>
                </a:solidFill>
              </a:defRPr>
            </a:lvl2pPr>
          </a:lstStyle>
          <a:p>
            <a:pPr lvl="0"/>
            <a:r>
              <a:rPr dirty="0" lang="en-US" smtClean="0"/>
              <a:t>Click to add section title</a:t>
            </a:r>
            <a:endParaRPr dirty="0" lang="en-US"/>
          </a:p>
        </p:txBody>
      </p:sp>
      <p:pic>
        <p:nvPicPr>
          <p:cNvPr id="2097199" name="Picture Placeholder 4"/>
          <p:cNvPicPr>
            <a:picLocks noChangeAspect="1"/>
          </p:cNvPicPr>
          <p:nvPr userDrawn="1"/>
        </p:nvPicPr>
        <p:blipFill rotWithShape="1">
          <a:blip xmlns:r="http://schemas.openxmlformats.org/officeDocument/2006/relationships" r:embed="rId2"/>
          <a:srcRect l="22708" r="22708"/>
          <a:stretch>
            <a:fillRect/>
          </a:stretch>
        </p:blipFill>
        <p:spPr>
          <a:xfrm flipH="1">
            <a:off x="0" y="-1588"/>
            <a:ext cx="4991100" cy="6859588"/>
          </a:xfrm>
          <a:prstGeom prst="rect"/>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75" name=""/>
        <p:cNvGrpSpPr/>
        <p:nvPr/>
      </p:nvGrpSpPr>
      <p:grpSpPr>
        <a:xfrm>
          <a:off x="0" y="0"/>
          <a:ext cx="0" cy="0"/>
          <a:chOff x="0" y="0"/>
          <a:chExt cx="0" cy="0"/>
        </a:xfrm>
      </p:grpSpPr>
      <p:pic>
        <p:nvPicPr>
          <p:cNvPr id="2097200" name="Graphic 4"/>
          <p:cNvPicPr>
            <a:picLocks noChangeAspect="1"/>
          </p:cNvPicPr>
          <p:nvPr userDrawn="1"/>
        </p:nvPicPr>
        <p:blipFill rotWithShape="1">
          <a:blip xmlns:r="http://schemas.openxmlformats.org/officeDocument/2006/relationships" r:embed="rId1"/>
          <a:srcRect l="21126" b="21349"/>
          <a:stretch>
            <a:fillRect/>
          </a:stretch>
        </p:blipFill>
        <p:spPr>
          <a:xfrm flipH="1">
            <a:off x="4304664" y="838200"/>
            <a:ext cx="4839336" cy="6019801"/>
          </a:xfrm>
          <a:prstGeom prst="rect"/>
        </p:spPr>
      </p:pic>
      <p:sp>
        <p:nvSpPr>
          <p:cNvPr id="1048654" name="Text Placeholder 13"/>
          <p:cNvSpPr>
            <a:spLocks noGrp="1"/>
          </p:cNvSpPr>
          <p:nvPr>
            <p:ph type="body" sz="quarter" idx="11" hasCustomPrompt="1"/>
          </p:nvPr>
        </p:nvSpPr>
        <p:spPr>
          <a:xfrm>
            <a:off x="5274078" y="2946391"/>
            <a:ext cx="3563932" cy="1418714"/>
          </a:xfrm>
          <a:prstGeom prst="rect"/>
        </p:spPr>
        <p:txBody>
          <a:bodyPr anchor="b">
            <a:normAutofit/>
          </a:bodyPr>
          <a:lstStyle>
            <a:lvl1pPr algn="r" indent="0" marL="0">
              <a:lnSpc>
                <a:spcPts val="2250"/>
              </a:lnSpc>
              <a:buNone/>
              <a:defRPr sz="1950">
                <a:solidFill>
                  <a:schemeClr val="bg1"/>
                </a:solidFill>
              </a:defRPr>
            </a:lvl1pPr>
            <a:lvl2pPr indent="0" marL="342900">
              <a:buNone/>
              <a:defRPr sz="4500">
                <a:solidFill>
                  <a:schemeClr val="bg1"/>
                </a:solidFill>
              </a:defRPr>
            </a:lvl2pPr>
          </a:lstStyle>
          <a:p>
            <a:pPr lvl="0"/>
            <a:r>
              <a:rPr dirty="0" lang="en-US" smtClean="0"/>
              <a:t>Click to add section title</a:t>
            </a:r>
            <a:endParaRPr dirty="0" lang="en-US"/>
          </a:p>
        </p:txBody>
      </p:sp>
      <p:pic>
        <p:nvPicPr>
          <p:cNvPr id="2097201" name="Picture Placeholder 8"/>
          <p:cNvPicPr>
            <a:picLocks noChangeAspect="1"/>
          </p:cNvPicPr>
          <p:nvPr userDrawn="1"/>
        </p:nvPicPr>
        <p:blipFill rotWithShape="1">
          <a:blip xmlns:r="http://schemas.openxmlformats.org/officeDocument/2006/relationships" r:embed="rId2"/>
          <a:srcRect l="7072" r="38344"/>
          <a:stretch>
            <a:fillRect/>
          </a:stretch>
        </p:blipFill>
        <p:spPr>
          <a:xfrm>
            <a:off x="0" y="-1588"/>
            <a:ext cx="4991100" cy="6859588"/>
          </a:xfrm>
          <a:prstGeom prst="rec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61" name=""/>
        <p:cNvGrpSpPr/>
        <p:nvPr/>
      </p:nvGrpSpPr>
      <p:grpSpPr>
        <a:xfrm>
          <a:off x="0" y="0"/>
          <a:ext cx="0" cy="0"/>
          <a:chOff x="0" y="0"/>
          <a:chExt cx="0" cy="0"/>
        </a:xfrm>
      </p:grpSpPr>
      <p:pic>
        <p:nvPicPr>
          <p:cNvPr id="2097178" name="Image 8" descr="test3.jpg"/>
          <p:cNvPicPr>
            <a:picLocks noChangeAspect="1"/>
          </p:cNvPicPr>
          <p:nvPr userDrawn="1"/>
        </p:nvPicPr>
        <p:blipFill>
          <a:blip xmlns:r="http://schemas.openxmlformats.org/officeDocument/2006/relationships" r:embed="rId1" cstate="print"/>
          <a:srcRect l="120" t="188" r="380" b="564"/>
          <a:stretch>
            <a:fillRect/>
          </a:stretch>
        </p:blipFill>
        <p:spPr>
          <a:xfrm>
            <a:off x="0" y="0"/>
            <a:ext cx="9144000" cy="6353298"/>
          </a:xfrm>
          <a:prstGeom prst="rect"/>
        </p:spPr>
      </p:pic>
      <p:graphicFrame>
        <p:nvGraphicFramePr>
          <p:cNvPr id="4194310" name="Object 6"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name="think-cell Slide" r:id="rId3" spid="_x0000_s4180" imgH="360" imgW="360" progId="">
                  <p:embed/>
                </p:oleObj>
              </mc:Choice>
              <mc:Fallback>
                <p:oleObj name="think-cell Slide" r:id="rId3" imgH="360" imgW="360" progId="">
                  <p:embed/>
                  <p:pic>
                    <p:nvPicPr>
                      <p:cNvPr id="2097179" name="Picture 67"/>
                      <p:cNvPicPr>
                        <a:picLocks noChangeAspect="1" noChangeArrowheads="1"/>
                      </p:cNvPicPr>
                      <p:nvPr/>
                    </p:nvPicPr>
                    <p:blipFill>
                      <a:blip xmlns:r="http://schemas.openxmlformats.org/officeDocument/2006/relationships" r:embed="rId4"/>
                      <a:srcRect/>
                      <a:stretch>
                        <a:fillRect/>
                      </a:stretch>
                    </p:blipFill>
                    <p:spPr bwMode="auto">
                      <a:xfrm>
                        <a:off x="0" y="0"/>
                        <a:ext cx="146538" cy="158750"/>
                      </a:xfrm>
                      <a:prstGeom prst="rect"/>
                      <a:noFill/>
                    </p:spPr>
                  </p:pic>
                </p:oleObj>
              </mc:Fallback>
            </mc:AlternateContent>
          </a:graphicData>
        </a:graphic>
      </p:graphicFrame>
      <p:sp>
        <p:nvSpPr>
          <p:cNvPr id="1048623" name="Titre 1"/>
          <p:cNvSpPr>
            <a:spLocks noGrp="1"/>
          </p:cNvSpPr>
          <p:nvPr>
            <p:ph type="title" hasCustomPrompt="1"/>
            <p:custDataLst>
              <p:tags r:id="rId5"/>
            </p:custDataLst>
          </p:nvPr>
        </p:nvSpPr>
        <p:spPr/>
        <p:txBody>
          <a:bodyPr/>
          <a:p>
            <a:r>
              <a:rPr dirty="0" lang="en-US" smtClean="0"/>
              <a:t>Click to edit Master title style</a:t>
            </a:r>
            <a:endParaRPr dirty="0" lang="en-US"/>
          </a:p>
        </p:txBody>
      </p:sp>
      <p:sp>
        <p:nvSpPr>
          <p:cNvPr id="1048624" name="Freeform 4"/>
          <p:cNvSpPr/>
          <p:nvPr userDrawn="1">
            <p:custDataLst>
              <p:tags r:id="rId6"/>
            </p:custDataLst>
          </p:nvPr>
        </p:nvSpPr>
        <p:spPr bwMode="auto">
          <a:xfrm>
            <a:off x="13" y="676402"/>
            <a:ext cx="9143999" cy="728122"/>
          </a:xfrm>
          <a:custGeom>
            <a:av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algn="t" blurRad="50800" dir="5400000" dist="25400" rotWithShape="0">
              <a:prstClr val="black">
                <a:alpha val="31000"/>
              </a:prstClr>
            </a:outerShdw>
          </a:effectLst>
        </p:spPr>
        <p:txBody>
          <a:bodyPr anchor="t" anchorCtr="0" bIns="49782" compatLnSpc="1" lIns="99563" numCol="1" rIns="99563" tIns="49782" vert="horz" wrap="square">
            <a:prstTxWarp prst="textNoShape"/>
          </a:bodyPr>
          <a:p>
            <a:pPr defTabSz="957756"/>
            <a:endParaRPr dirty="0" sz="1900" lang="fr-FR">
              <a:solidFill>
                <a:srgbClr val="263147"/>
              </a:solidFill>
            </a:endParaRPr>
          </a:p>
        </p:txBody>
      </p:sp>
      <p:sp>
        <p:nvSpPr>
          <p:cNvPr id="1048625" name="Espace réservé du contenu 5"/>
          <p:cNvSpPr>
            <a:spLocks noGrp="1"/>
          </p:cNvSpPr>
          <p:nvPr>
            <p:ph sz="quarter" idx="10" hasCustomPrompt="1"/>
            <p:custDataLst>
              <p:tags r:id="rId7"/>
            </p:custDataLst>
          </p:nvPr>
        </p:nvSpPr>
        <p:spPr>
          <a:xfrm>
            <a:off x="298604" y="1502000"/>
            <a:ext cx="6283986" cy="2950251"/>
          </a:xfrm>
        </p:spPr>
        <p:txBody>
          <a:bodyPr/>
          <a:p>
            <a:pPr lvl="0"/>
            <a:r>
              <a:rPr dirty="0" lang="en-US" noProof="0" smtClean="0"/>
              <a:t>Click to edit Master text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77" name=""/>
        <p:cNvGrpSpPr/>
        <p:nvPr/>
      </p:nvGrpSpPr>
      <p:grpSpPr>
        <a:xfrm>
          <a:off x="0" y="0"/>
          <a:ext cx="0" cy="0"/>
          <a:chOff x="0" y="0"/>
          <a:chExt cx="0" cy="0"/>
        </a:xfrm>
      </p:grpSpPr>
      <p:sp>
        <p:nvSpPr>
          <p:cNvPr id="1048657" name="Rectangle 8"/>
          <p:cNvSpPr/>
          <p:nvPr userDrawn="1"/>
        </p:nvSpPr>
        <p:spPr>
          <a:xfrm>
            <a:off x="0" y="0"/>
            <a:ext cx="9144000" cy="68580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sp>
        <p:nvSpPr>
          <p:cNvPr id="1048658" name="Freeform 9"/>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anchor="t" anchorCtr="0" bIns="34290" compatLnSpc="1" lIns="68580" numCol="1" rIns="68580" tIns="34290" vert="horz" wrap="square">
            <a:prstTxWarp prst="textNoShape"/>
          </a:bodyPr>
          <a:p>
            <a:endParaRPr dirty="0" sz="1350" lang="en-US"/>
          </a:p>
        </p:txBody>
      </p:sp>
      <p:sp>
        <p:nvSpPr>
          <p:cNvPr id="1048659" name="Picture Placeholder 11"/>
          <p:cNvSpPr>
            <a:spLocks noGrp="1"/>
          </p:cNvSpPr>
          <p:nvPr>
            <p:ph type="pic" sz="quarter" idx="10"/>
          </p:nvPr>
        </p:nvSpPr>
        <p:spPr>
          <a:xfrm>
            <a:off x="3707904" y="-1634"/>
            <a:ext cx="5436096" cy="6859588"/>
          </a:xfrm>
          <a:prstGeom prst="rect"/>
          <a:noFill/>
        </p:spPr>
        <p:txBody>
          <a:bodyPr anchor="ctr"/>
          <a:lstStyle>
            <a:lvl1pPr algn="ctr" indent="0" marL="0">
              <a:buNone/>
            </a:lvl1pPr>
          </a:lstStyle>
          <a:p>
            <a:r>
              <a:rPr lang="en-US" smtClean="0"/>
              <a:t>Click icon to add picture</a:t>
            </a:r>
            <a:endParaRPr dirty="0" lang="pt-PT"/>
          </a:p>
        </p:txBody>
      </p:sp>
      <p:pic>
        <p:nvPicPr>
          <p:cNvPr id="2097204" name="Picture Placeholder 8"/>
          <p:cNvPicPr>
            <a:picLocks noChangeAspect="1"/>
          </p:cNvPicPr>
          <p:nvPr userDrawn="1"/>
        </p:nvPicPr>
        <p:blipFill>
          <a:blip xmlns:r="http://schemas.openxmlformats.org/officeDocument/2006/relationships" r:embed="rId1"/>
          <a:srcRect l="9322" r="9322"/>
          <a:stretch>
            <a:fillRect/>
          </a:stretch>
        </p:blipFill>
        <p:spPr>
          <a:xfrm>
            <a:off x="1704975" y="-1588"/>
            <a:ext cx="7439025" cy="6859588"/>
          </a:xfrm>
          <a:prstGeom prst="rect"/>
        </p:spPr>
      </p:pic>
      <p:sp>
        <p:nvSpPr>
          <p:cNvPr id="1048660" name="Text Placeholder 13"/>
          <p:cNvSpPr>
            <a:spLocks noGrp="1"/>
          </p:cNvSpPr>
          <p:nvPr>
            <p:ph type="body" sz="quarter" idx="11" hasCustomPrompt="1"/>
          </p:nvPr>
        </p:nvSpPr>
        <p:spPr>
          <a:xfrm>
            <a:off x="305991" y="434514"/>
            <a:ext cx="4103991" cy="1698343"/>
          </a:xfrm>
          <a:prstGeom prst="rect"/>
        </p:spPr>
        <p:txBody>
          <a:bodyPr anchor="b">
            <a:noAutofit/>
          </a:bodyPr>
          <a:lstStyle>
            <a:lvl1pPr indent="0" marL="0">
              <a:lnSpc>
                <a:spcPts val="2250"/>
              </a:lnSpc>
              <a:buNone/>
              <a:defRPr sz="1950">
                <a:solidFill>
                  <a:schemeClr val="bg1"/>
                </a:solidFill>
              </a:defRPr>
            </a:lvl1pPr>
            <a:lvl2pPr indent="0" marL="342900">
              <a:buNone/>
              <a:defRPr sz="4500">
                <a:solidFill>
                  <a:schemeClr val="bg1"/>
                </a:solidFill>
              </a:defRPr>
            </a:lvl2pPr>
          </a:lstStyle>
          <a:p>
            <a:pPr lvl="0"/>
            <a:r>
              <a:rPr dirty="0" lang="en-US"/>
              <a:t>Click to insert section title</a:t>
            </a:r>
            <a:endParaRPr dirty="0" lang="pt-PT"/>
          </a:p>
        </p:txBody>
      </p:sp>
      <p:pic>
        <p:nvPicPr>
          <p:cNvPr id="2097205" name="Graphic 4"/>
          <p:cNvPicPr>
            <a:picLocks noChangeAspect="1"/>
          </p:cNvPicPr>
          <p:nvPr userDrawn="1"/>
        </p:nvPicPr>
        <p:blipFill rotWithShape="1">
          <a:blip xmlns:r="http://schemas.openxmlformats.org/officeDocument/2006/relationships" r:embed="rId2" cstate="print"/>
          <a:srcRect l="81836" t="-4713" b="16530"/>
          <a:stretch>
            <a:fillRect/>
          </a:stretch>
        </p:blipFill>
        <p:spPr>
          <a:xfrm>
            <a:off x="8660845" y="188640"/>
            <a:ext cx="318267" cy="459624"/>
          </a:xfrm>
          <a:prstGeom prst="rect"/>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61" name=""/>
        <p:cNvGrpSpPr/>
        <p:nvPr/>
      </p:nvGrpSpPr>
      <p:grpSpPr>
        <a:xfrm>
          <a:off x="0" y="0"/>
          <a:ext cx="0" cy="0"/>
          <a:chOff x="0" y="0"/>
          <a:chExt cx="0" cy="0"/>
        </a:xfrm>
      </p:grpSpPr>
      <p:pic>
        <p:nvPicPr>
          <p:cNvPr id="2097259" name="Graphic 7"/>
          <p:cNvPicPr>
            <a:picLocks noChangeAspect="1"/>
          </p:cNvPicPr>
          <p:nvPr userDrawn="1"/>
        </p:nvPicPr>
        <p:blipFill rotWithShape="1">
          <a:blip xmlns:r="http://schemas.openxmlformats.org/officeDocument/2006/relationships" r:embed="rId1"/>
          <a:srcRect r="23077" b="19676"/>
          <a:stretch>
            <a:fillRect/>
          </a:stretch>
        </p:blipFill>
        <p:spPr>
          <a:xfrm rot="16200000">
            <a:off x="3202525" y="916521"/>
            <a:ext cx="6857997" cy="5024954"/>
          </a:xfrm>
          <a:prstGeom prst="rect"/>
        </p:spPr>
      </p:pic>
      <p:sp>
        <p:nvSpPr>
          <p:cNvPr id="1049005" name="Text Placeholder 7"/>
          <p:cNvSpPr>
            <a:spLocks noGrp="1"/>
          </p:cNvSpPr>
          <p:nvPr>
            <p:ph type="body" sz="quarter" idx="32" hasCustomPrompt="1"/>
          </p:nvPr>
        </p:nvSpPr>
        <p:spPr>
          <a:xfrm>
            <a:off x="1385646" y="2708920"/>
            <a:ext cx="2484276" cy="720080"/>
          </a:xfrm>
          <a:prstGeom prst="rect"/>
        </p:spPr>
        <p:txBody>
          <a:bodyPr anchor="ctr">
            <a:noAutofit/>
          </a:bodyPr>
          <a:lstStyle>
            <a:lvl1pPr algn="l" defTabSz="685800" eaLnBrk="1" fontAlgn="auto" hangingPunct="1" indent="0" latinLnBrk="0" marL="0" marR="0" rtl="0">
              <a:lnSpc>
                <a:spcPct val="100000"/>
              </a:lnSpc>
              <a:spcBef>
                <a:spcPts val="750"/>
              </a:spcBef>
              <a:spcAft>
                <a:spcPts val="0"/>
              </a:spcAft>
              <a:buClrTx/>
              <a:buSzTx/>
              <a:buFont typeface="Arial" panose="020B0604020202020204" pitchFamily="34" charset="0"/>
              <a:buNone/>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algn="l" defTabSz="685800" eaLnBrk="1" fontAlgn="auto" hangingPunct="1" indent="0" latinLnBrk="0" lvl="0" marL="0" marR="0" rtl="0">
              <a:lnSpc>
                <a:spcPct val="100000"/>
              </a:lnSpc>
              <a:spcBef>
                <a:spcPts val="750"/>
              </a:spcBef>
              <a:spcAft>
                <a:spcPts val="0"/>
              </a:spcAft>
              <a:buClrTx/>
              <a:buSzTx/>
              <a:buFont typeface="Arial" panose="020B0604020202020204" pitchFamily="34" charset="0"/>
              <a:buNone/>
            </a:pPr>
            <a:r>
              <a:rPr dirty="0" lang="en-US"/>
              <a:t>Click to insert text</a:t>
            </a:r>
          </a:p>
        </p:txBody>
      </p:sp>
      <p:sp>
        <p:nvSpPr>
          <p:cNvPr id="1049006" name="Text Placeholder 7"/>
          <p:cNvSpPr>
            <a:spLocks noGrp="1"/>
          </p:cNvSpPr>
          <p:nvPr>
            <p:ph type="body" sz="quarter" idx="33" hasCustomPrompt="1"/>
          </p:nvPr>
        </p:nvSpPr>
        <p:spPr>
          <a:xfrm>
            <a:off x="1385646" y="3645024"/>
            <a:ext cx="2484276" cy="720080"/>
          </a:xfrm>
          <a:prstGeom prst="rect"/>
        </p:spPr>
        <p:txBody>
          <a:bodyPr anchor="ctr">
            <a:noAutofit/>
          </a:bodyPr>
          <a:lstStyle>
            <a:lvl1pPr algn="l" defTabSz="685800" eaLnBrk="1" fontAlgn="auto" hangingPunct="1" indent="0" latinLnBrk="0" marL="0" marR="0" rtl="0">
              <a:lnSpc>
                <a:spcPct val="100000"/>
              </a:lnSpc>
              <a:spcBef>
                <a:spcPts val="750"/>
              </a:spcBef>
              <a:spcAft>
                <a:spcPts val="0"/>
              </a:spcAft>
              <a:buClrTx/>
              <a:buSzTx/>
              <a:buFont typeface="Arial" panose="020B0604020202020204" pitchFamily="34" charset="0"/>
              <a:buNone/>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algn="l" defTabSz="685800" eaLnBrk="1" fontAlgn="auto" hangingPunct="1" indent="0" latinLnBrk="0" lvl="0" marL="0" marR="0" rtl="0">
              <a:lnSpc>
                <a:spcPct val="100000"/>
              </a:lnSpc>
              <a:spcBef>
                <a:spcPts val="750"/>
              </a:spcBef>
              <a:spcAft>
                <a:spcPts val="0"/>
              </a:spcAft>
              <a:buClrTx/>
              <a:buSzTx/>
              <a:buFont typeface="Arial" panose="020B0604020202020204" pitchFamily="34" charset="0"/>
              <a:buNone/>
            </a:pPr>
            <a:r>
              <a:rPr dirty="0" lang="en-US"/>
              <a:t>Click to insert text</a:t>
            </a:r>
          </a:p>
        </p:txBody>
      </p:sp>
      <p:sp>
        <p:nvSpPr>
          <p:cNvPr id="1049007" name="Picture Placeholder 48"/>
          <p:cNvSpPr>
            <a:spLocks noGrp="1"/>
          </p:cNvSpPr>
          <p:nvPr>
            <p:ph type="pic" sz="quarter" idx="10"/>
          </p:nvPr>
        </p:nvSpPr>
        <p:spPr>
          <a:xfrm>
            <a:off x="4914900" y="2060576"/>
            <a:ext cx="3682604" cy="2722563"/>
          </a:xfrm>
          <a:prstGeom prst="rect"/>
        </p:spPr>
        <p:txBody>
          <a:bodyPr anchor="ctr"/>
          <a:lstStyle>
            <a:lvl1pPr algn="ctr"/>
          </a:lstStyle>
          <a:p>
            <a:r>
              <a:rPr lang="en-US" smtClean="0"/>
              <a:t>Click icon to add picture</a:t>
            </a:r>
            <a:endParaRPr lang="pt-PT"/>
          </a:p>
        </p:txBody>
      </p:sp>
      <p:sp>
        <p:nvSpPr>
          <p:cNvPr id="1049008" name="Text Placeholder 7"/>
          <p:cNvSpPr>
            <a:spLocks noGrp="1"/>
          </p:cNvSpPr>
          <p:nvPr>
            <p:ph type="body" sz="quarter" idx="34" hasCustomPrompt="1"/>
          </p:nvPr>
        </p:nvSpPr>
        <p:spPr>
          <a:xfrm>
            <a:off x="1385646" y="4630276"/>
            <a:ext cx="2484276" cy="720080"/>
          </a:xfrm>
          <a:prstGeom prst="rect"/>
        </p:spPr>
        <p:txBody>
          <a:bodyPr anchor="ctr">
            <a:noAutofit/>
          </a:bodyPr>
          <a:lstStyle>
            <a:lvl1pPr algn="l" defTabSz="685800" eaLnBrk="1" fontAlgn="auto" hangingPunct="1" indent="0" latinLnBrk="0" marL="0" marR="0" rtl="0">
              <a:lnSpc>
                <a:spcPct val="100000"/>
              </a:lnSpc>
              <a:spcBef>
                <a:spcPts val="750"/>
              </a:spcBef>
              <a:spcAft>
                <a:spcPts val="0"/>
              </a:spcAft>
              <a:buClrTx/>
              <a:buSzTx/>
              <a:buFont typeface="Arial" panose="020B0604020202020204" pitchFamily="34" charset="0"/>
              <a:buNone/>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algn="l" defTabSz="685800" eaLnBrk="1" fontAlgn="auto" hangingPunct="1" indent="0" latinLnBrk="0" lvl="0" marL="0" marR="0" rtl="0">
              <a:lnSpc>
                <a:spcPct val="100000"/>
              </a:lnSpc>
              <a:spcBef>
                <a:spcPts val="750"/>
              </a:spcBef>
              <a:spcAft>
                <a:spcPts val="0"/>
              </a:spcAft>
              <a:buClrTx/>
              <a:buSzTx/>
              <a:buFont typeface="Arial" panose="020B0604020202020204" pitchFamily="34" charset="0"/>
              <a:buNone/>
            </a:pPr>
            <a:r>
              <a:rPr dirty="0" lang="en-US"/>
              <a:t>Click to insert text</a:t>
            </a:r>
          </a:p>
        </p:txBody>
      </p:sp>
      <p:sp>
        <p:nvSpPr>
          <p:cNvPr id="1049009" name="Title Placeholder 1"/>
          <p:cNvSpPr>
            <a:spLocks noGrp="1"/>
          </p:cNvSpPr>
          <p:nvPr>
            <p:ph type="title" hasCustomPrompt="1"/>
          </p:nvPr>
        </p:nvSpPr>
        <p:spPr>
          <a:xfrm>
            <a:off x="305991" y="404813"/>
            <a:ext cx="7398357" cy="863600"/>
          </a:xfrm>
          <a:prstGeom prst="rect"/>
        </p:spPr>
        <p:txBody>
          <a:bodyPr anchor="t" bIns="0" lIns="0" rIns="0" rtlCol="0" tIns="0" vert="horz">
            <a:normAutofit/>
          </a:bodyPr>
          <a:lstStyle>
            <a:lvl1pPr>
              <a:defRPr dirty="0" lang="pt-PT"/>
            </a:lvl1pPr>
          </a:lstStyle>
          <a:p>
            <a:pPr lvl="0">
              <a:lnSpc>
                <a:spcPts val="2250"/>
              </a:lnSpc>
            </a:pPr>
            <a:r>
              <a:rPr dirty="0" lang="en-US"/>
              <a:t>Click to add title</a:t>
            </a:r>
            <a:endParaRPr dirty="0" lang="pt-PT"/>
          </a:p>
        </p:txBody>
      </p:sp>
      <p:pic>
        <p:nvPicPr>
          <p:cNvPr id="2097260" name="Graphic 4"/>
          <p:cNvPicPr>
            <a:picLocks noChangeAspect="1"/>
          </p:cNvPicPr>
          <p:nvPr userDrawn="1"/>
        </p:nvPicPr>
        <p:blipFill rotWithShape="1">
          <a:blip xmlns:r="http://schemas.openxmlformats.org/officeDocument/2006/relationships" r:embed="rId2" cstate="print"/>
          <a:srcRect l="81836" t="-4713" b="16530"/>
          <a:stretch>
            <a:fillRect/>
          </a:stretch>
        </p:blipFill>
        <p:spPr>
          <a:xfrm>
            <a:off x="8618564" y="164829"/>
            <a:ext cx="318267" cy="459624"/>
          </a:xfrm>
          <a:prstGeom prst="rect"/>
        </p:spPr>
      </p:pic>
      <p:cxnSp>
        <p:nvCxnSpPr>
          <p:cNvPr id="3145756"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9010" name="Rectangle 27">
            <a:hlinkClick r:id="rId3"/>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9011"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schemeClr val="bg1"/>
                </a:solidFill>
                <a:cs typeface="Arial" panose="020B0604020202020204" pitchFamily="34" charset="0"/>
              </a:rPr>
              <a:pPr algn="r"/>
            </a:fld>
            <a:endParaRPr dirty="0" sz="600" lang="en-US">
              <a:solidFill>
                <a:schemeClr val="bg1"/>
              </a:solidFill>
              <a:cs typeface="Arial" panose="020B0604020202020204" pitchFamily="34" charset="0"/>
            </a:endParaRPr>
          </a:p>
        </p:txBody>
      </p:sp>
      <p:sp>
        <p:nvSpPr>
          <p:cNvPr id="1049012"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Tree>
  </p:cSld>
  <p:clrMapOvr>
    <a:overrideClrMapping accent1="accent1" accent2="accent2" accent3="accent3" accent4="accent4" accent5="accent5" accent6="accent6" bg1="lt1" bg2="lt2" tx1="dk1" tx2="dk2"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p:bgPr>
    </p:bg>
    <p:spTree>
      <p:nvGrpSpPr>
        <p:cNvPr id="153" name=""/>
        <p:cNvGrpSpPr/>
        <p:nvPr/>
      </p:nvGrpSpPr>
      <p:grpSpPr>
        <a:xfrm>
          <a:off x="0" y="0"/>
          <a:ext cx="0" cy="0"/>
          <a:chOff x="0" y="0"/>
          <a:chExt cx="0" cy="0"/>
        </a:xfrm>
      </p:grpSpPr>
      <p:sp>
        <p:nvSpPr>
          <p:cNvPr id="1048939" name="Text Placeholder 13"/>
          <p:cNvSpPr>
            <a:spLocks noGrp="1"/>
          </p:cNvSpPr>
          <p:nvPr>
            <p:ph type="body" sz="quarter" idx="11" hasCustomPrompt="1"/>
          </p:nvPr>
        </p:nvSpPr>
        <p:spPr>
          <a:xfrm>
            <a:off x="305992" y="2204865"/>
            <a:ext cx="2714144" cy="2924629"/>
          </a:xfrm>
          <a:prstGeom prst="rect"/>
        </p:spPr>
        <p:txBody>
          <a:bodyPr anchor="b" bIns="0" lIns="0" rIns="0" tIns="0">
            <a:normAutofit/>
          </a:bodyPr>
          <a:lstStyle>
            <a:lvl1pPr>
              <a:lnSpc>
                <a:spcPts val="4650"/>
              </a:lnSpc>
              <a:defRPr sz="4050">
                <a:solidFill>
                  <a:srgbClr val="2C004B"/>
                </a:solidFill>
              </a:defRPr>
            </a:lvl1pPr>
            <a:lvl2pPr indent="0" marL="342900">
              <a:lnSpc>
                <a:spcPts val="4650"/>
              </a:lnSpc>
              <a:buNone/>
              <a:defRPr sz="4050">
                <a:solidFill>
                  <a:srgbClr val="2C004B"/>
                </a:solidFill>
              </a:defRPr>
            </a:lvl2pPr>
          </a:lstStyle>
          <a:p>
            <a:pPr lvl="0"/>
            <a:r>
              <a:rPr dirty="0" lang="en-US"/>
              <a:t>Edit text </a:t>
            </a:r>
            <a:r>
              <a:rPr dirty="0" lang="en-US" smtClean="0"/>
              <a:t>styles</a:t>
            </a:r>
            <a:endParaRPr dirty="0" lang="en-US"/>
          </a:p>
        </p:txBody>
      </p:sp>
      <p:sp>
        <p:nvSpPr>
          <p:cNvPr id="1048940" name="Text Placeholder 13"/>
          <p:cNvSpPr>
            <a:spLocks noGrp="1"/>
          </p:cNvSpPr>
          <p:nvPr>
            <p:ph type="body" sz="quarter" idx="12" hasCustomPrompt="1"/>
          </p:nvPr>
        </p:nvSpPr>
        <p:spPr>
          <a:xfrm>
            <a:off x="305992" y="5273460"/>
            <a:ext cx="2714144" cy="675820"/>
          </a:xfrm>
          <a:prstGeom prst="rect"/>
        </p:spPr>
        <p:txBody>
          <a:bodyPr bIns="0" lIns="0" rIns="0" tIns="0">
            <a:normAutofit/>
          </a:bodyPr>
          <a:lstStyle>
            <a:lvl1pPr>
              <a:lnSpc>
                <a:spcPts val="1350"/>
              </a:lnSpc>
              <a:defRPr sz="1200">
                <a:solidFill>
                  <a:srgbClr val="2C004B"/>
                </a:solidFill>
              </a:defRPr>
            </a:lvl1pPr>
            <a:lvl2pPr indent="0" marL="342900">
              <a:buNone/>
              <a:defRPr sz="1350">
                <a:solidFill>
                  <a:srgbClr val="2C004B"/>
                </a:solidFill>
              </a:defRPr>
            </a:lvl2pPr>
          </a:lstStyle>
          <a:p>
            <a:pPr lvl="0"/>
            <a:r>
              <a:rPr dirty="0" lang="en-US"/>
              <a:t>Edit text </a:t>
            </a:r>
            <a:r>
              <a:rPr dirty="0" lang="en-US" smtClean="0"/>
              <a:t>styles</a:t>
            </a:r>
            <a:endParaRPr dirty="0" lang="en-US"/>
          </a:p>
        </p:txBody>
      </p:sp>
      <p:grpSp>
        <p:nvGrpSpPr>
          <p:cNvPr id="154" name="Group 8"/>
          <p:cNvGrpSpPr/>
          <p:nvPr userDrawn="1"/>
        </p:nvGrpSpPr>
        <p:grpSpPr>
          <a:xfrm>
            <a:off x="2596389" y="0"/>
            <a:ext cx="6547611" cy="6858000"/>
            <a:chOff x="3461852" y="0"/>
            <a:chExt cx="8730148" cy="6858000"/>
          </a:xfrm>
        </p:grpSpPr>
        <p:sp>
          <p:nvSpPr>
            <p:cNvPr id="1048941" name="Freeform: Shape 11"/>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p>
          </p:txBody>
        </p:sp>
        <p:sp>
          <p:nvSpPr>
            <p:cNvPr id="1048942" name="Freeform 10"/>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p:spPr>
          <p:txBody>
            <a:bodyPr anchor="t" anchorCtr="0" bIns="45720" compatLnSpc="1" lIns="91440" numCol="1" rIns="91440" tIns="45720" vert="horz" wrap="square">
              <a:prstTxWarp prst="textNoShape"/>
            </a:bodyPr>
            <a:p>
              <a:endParaRPr sz="1350" lang="pt-PT"/>
            </a:p>
          </p:txBody>
        </p:sp>
        <p:sp>
          <p:nvSpPr>
            <p:cNvPr id="1048943" name="Freeform 11"/>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p:spPr>
          <p:txBody>
            <a:bodyPr anchor="t" anchorCtr="0" bIns="45720" compatLnSpc="1" lIns="91440" numCol="1" rIns="91440" tIns="45720" vert="horz" wrap="square">
              <a:prstTxWarp prst="textNoShape"/>
            </a:bodyPr>
            <a:p>
              <a:endParaRPr sz="1350" lang="pt-PT"/>
            </a:p>
          </p:txBody>
        </p:sp>
      </p:grpSp>
      <p:sp>
        <p:nvSpPr>
          <p:cNvPr id="1048944" name="Retângulo 43"/>
          <p:cNvSpPr/>
          <p:nvPr userDrawn="1"/>
        </p:nvSpPr>
        <p:spPr>
          <a:xfrm>
            <a:off x="7122494" y="6555758"/>
            <a:ext cx="1667765" cy="219456"/>
          </a:xfrm>
          <a:prstGeom prst="rect"/>
        </p:spPr>
        <p:txBody>
          <a:bodyPr anchor="ctr" bIns="0" lIns="0" rIns="0" tIns="0" wrap="none">
            <a:noAutofit/>
          </a:bodyPr>
          <a:p>
            <a:pPr algn="l"/>
            <a:r>
              <a:rPr dirty="0" sz="600" lang="en-US">
                <a:solidFill>
                  <a:schemeClr val="bg1"/>
                </a:solidFill>
                <a:cs typeface="Arial" panose="020B0604020202020204" pitchFamily="34" charset="0"/>
              </a:rPr>
              <a:t>© 2017 Capgemini. All rights reserved.</a:t>
            </a:r>
          </a:p>
        </p:txBody>
      </p:sp>
      <p:sp>
        <p:nvSpPr>
          <p:cNvPr id="1048945"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schemeClr val="bg1"/>
                </a:solidFill>
                <a:cs typeface="Arial" panose="020B0604020202020204" pitchFamily="34" charset="0"/>
              </a:rPr>
              <a:pPr algn="r"/>
            </a:fld>
            <a:endParaRPr dirty="0" sz="600" lang="en-US">
              <a:solidFill>
                <a:schemeClr val="bg1"/>
              </a:solidFill>
              <a:cs typeface="Arial" panose="020B0604020202020204" pitchFamily="34" charset="0"/>
            </a:endParaRPr>
          </a:p>
        </p:txBody>
      </p:sp>
      <p:sp>
        <p:nvSpPr>
          <p:cNvPr id="1048946" name="Rectangle 27">
            <a:hlinkClick r:id="rId1"/>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68" name=""/>
        <p:cNvGrpSpPr/>
        <p:nvPr/>
      </p:nvGrpSpPr>
      <p:grpSpPr>
        <a:xfrm>
          <a:off x="0" y="0"/>
          <a:ext cx="0" cy="0"/>
          <a:chOff x="0" y="0"/>
          <a:chExt cx="0" cy="0"/>
        </a:xfrm>
      </p:grpSpPr>
      <p:sp>
        <p:nvSpPr>
          <p:cNvPr id="1049072"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70"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9073" name="Rectangle 27">
            <a:hlinkClick r:id="rId1"/>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9074"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52" name=""/>
        <p:cNvGrpSpPr/>
        <p:nvPr/>
      </p:nvGrpSpPr>
      <p:grpSpPr>
        <a:xfrm>
          <a:off x="0" y="0"/>
          <a:ext cx="0" cy="0"/>
          <a:chOff x="0" y="0"/>
          <a:chExt cx="0" cy="0"/>
        </a:xfrm>
      </p:grpSpPr>
      <p:sp>
        <p:nvSpPr>
          <p:cNvPr id="1048935" name="Rectangle 5"/>
          <p:cNvSpPr/>
          <p:nvPr userDrawn="1"/>
        </p:nvSpPr>
        <p:spPr>
          <a:xfrm>
            <a:off x="0" y="0"/>
            <a:ext cx="9144000" cy="68580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sp>
        <p:nvSpPr>
          <p:cNvPr id="1048936"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50"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937" name="Rectangle 27">
            <a:hlinkClick r:id="rId1"/>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8938"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50" name=""/>
        <p:cNvGrpSpPr/>
        <p:nvPr/>
      </p:nvGrpSpPr>
      <p:grpSpPr>
        <a:xfrm>
          <a:off x="0" y="0"/>
          <a:ext cx="0" cy="0"/>
          <a:chOff x="0" y="0"/>
          <a:chExt cx="0" cy="0"/>
        </a:xfrm>
      </p:grpSpPr>
      <p:sp>
        <p:nvSpPr>
          <p:cNvPr id="1048909" name="Text Placeholder 4"/>
          <p:cNvSpPr>
            <a:spLocks noGrp="1"/>
          </p:cNvSpPr>
          <p:nvPr>
            <p:ph type="body" sz="quarter" idx="14" hasCustomPrompt="1"/>
          </p:nvPr>
        </p:nvSpPr>
        <p:spPr>
          <a:xfrm>
            <a:off x="305991" y="1428076"/>
            <a:ext cx="4157663" cy="412363"/>
          </a:xfrm>
          <a:prstGeom prst="rect"/>
          <a:noFill/>
        </p:spPr>
        <p:txBody>
          <a:bodyPr anchor="b">
            <a:noAutofit/>
          </a:bodyPr>
          <a:lstStyle>
            <a:lvl1pPr algn="l">
              <a:lnSpc>
                <a:spcPts val="1350"/>
              </a:lnSpc>
              <a:defRPr b="0" sz="1200">
                <a:solidFill>
                  <a:schemeClr val="accent2"/>
                </a:solidFill>
              </a:defRPr>
            </a:lvl1pPr>
            <a:lvl2pPr>
              <a:defRPr sz="1050"/>
            </a:lvl2pPr>
            <a:lvl3pPr>
              <a:defRPr sz="900"/>
            </a:lvl3pPr>
            <a:lvl4pPr>
              <a:defRPr sz="825"/>
            </a:lvl4pPr>
            <a:lvl5pPr>
              <a:defRPr sz="825"/>
            </a:lvl5pPr>
          </a:lstStyle>
          <a:p>
            <a:pPr lvl="0"/>
            <a:r>
              <a:rPr dirty="0" lang="en-US"/>
              <a:t>Click to insert chart title</a:t>
            </a:r>
          </a:p>
        </p:txBody>
      </p:sp>
      <p:sp>
        <p:nvSpPr>
          <p:cNvPr id="1048910" name="Chart Placeholder 16"/>
          <p:cNvSpPr>
            <a:spLocks noGrp="1"/>
          </p:cNvSpPr>
          <p:nvPr>
            <p:ph type="chart" sz="quarter" idx="10"/>
          </p:nvPr>
        </p:nvSpPr>
        <p:spPr>
          <a:xfrm>
            <a:off x="305991" y="1824707"/>
            <a:ext cx="4157663" cy="1963738"/>
          </a:xfrm>
          <a:prstGeom prst="rect"/>
        </p:spPr>
        <p:txBody>
          <a:bodyPr anchor="ctr"/>
          <a:lstStyle>
            <a:lvl1pPr algn="ctr"/>
          </a:lstStyle>
          <a:p>
            <a:r>
              <a:rPr lang="en-US" smtClean="0"/>
              <a:t>Click icon to add chart</a:t>
            </a:r>
            <a:endParaRPr lang="pt-PT"/>
          </a:p>
        </p:txBody>
      </p:sp>
      <p:sp>
        <p:nvSpPr>
          <p:cNvPr id="1048911" name="Chart Placeholder 16"/>
          <p:cNvSpPr>
            <a:spLocks noGrp="1"/>
          </p:cNvSpPr>
          <p:nvPr>
            <p:ph type="chart" sz="quarter" idx="11"/>
          </p:nvPr>
        </p:nvSpPr>
        <p:spPr>
          <a:xfrm>
            <a:off x="4680347" y="1824707"/>
            <a:ext cx="4157663" cy="1963738"/>
          </a:xfrm>
          <a:prstGeom prst="rect"/>
        </p:spPr>
        <p:txBody>
          <a:bodyPr anchor="ctr"/>
          <a:lstStyle>
            <a:lvl1pPr algn="ctr"/>
          </a:lstStyle>
          <a:p>
            <a:r>
              <a:rPr lang="en-US" smtClean="0"/>
              <a:t>Click icon to add chart</a:t>
            </a:r>
            <a:endParaRPr lang="pt-PT"/>
          </a:p>
        </p:txBody>
      </p:sp>
      <p:sp>
        <p:nvSpPr>
          <p:cNvPr id="1048912" name="Text Placeholder 4"/>
          <p:cNvSpPr>
            <a:spLocks noGrp="1"/>
          </p:cNvSpPr>
          <p:nvPr>
            <p:ph type="body" sz="quarter" idx="15" hasCustomPrompt="1"/>
          </p:nvPr>
        </p:nvSpPr>
        <p:spPr>
          <a:xfrm>
            <a:off x="4680347" y="1412876"/>
            <a:ext cx="4157663" cy="412363"/>
          </a:xfrm>
          <a:prstGeom prst="rect"/>
          <a:noFill/>
        </p:spPr>
        <p:txBody>
          <a:bodyPr anchor="b">
            <a:noAutofit/>
          </a:bodyPr>
          <a:lstStyle>
            <a:lvl1pPr algn="l">
              <a:lnSpc>
                <a:spcPts val="1350"/>
              </a:lnSpc>
              <a:defRPr b="0" sz="1200">
                <a:solidFill>
                  <a:schemeClr val="accent2"/>
                </a:solidFill>
              </a:defRPr>
            </a:lvl1pPr>
            <a:lvl2pPr>
              <a:defRPr sz="1050"/>
            </a:lvl2pPr>
            <a:lvl3pPr>
              <a:defRPr sz="900"/>
            </a:lvl3pPr>
            <a:lvl4pPr>
              <a:defRPr sz="825"/>
            </a:lvl4pPr>
            <a:lvl5pPr>
              <a:defRPr sz="825"/>
            </a:lvl5pPr>
          </a:lstStyle>
          <a:p>
            <a:pPr lvl="0"/>
            <a:r>
              <a:rPr dirty="0" lang="en-US"/>
              <a:t>Click to insert chart title</a:t>
            </a:r>
          </a:p>
        </p:txBody>
      </p:sp>
      <p:sp>
        <p:nvSpPr>
          <p:cNvPr id="1048913"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48"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914" name="Rectangle 27">
            <a:hlinkClick r:id="rId1"/>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8915" name="Title Placeholder 1"/>
          <p:cNvSpPr>
            <a:spLocks noGrp="1"/>
          </p:cNvSpPr>
          <p:nvPr>
            <p:ph type="title" hasCustomPrompt="1"/>
          </p:nvPr>
        </p:nvSpPr>
        <p:spPr>
          <a:xfrm>
            <a:off x="305991" y="404813"/>
            <a:ext cx="8262453" cy="863600"/>
          </a:xfrm>
          <a:prstGeom prst="rect"/>
        </p:spPr>
        <p:txBody>
          <a:bodyPr anchor="t" bIns="0" lIns="0" rIns="0" rtlCol="0" tIns="0" vert="horz">
            <a:normAutofit/>
          </a:bodyPr>
          <a:lstStyle>
            <a:lvl1pPr>
              <a:defRPr dirty="0" lang="pt-PT"/>
            </a:lvl1pPr>
          </a:lstStyle>
          <a:p>
            <a:pPr lvl="0">
              <a:lnSpc>
                <a:spcPts val="2250"/>
              </a:lnSpc>
            </a:pPr>
            <a:r>
              <a:rPr dirty="0" lang="en-US"/>
              <a:t>Click to add title</a:t>
            </a:r>
            <a:endParaRPr dirty="0" lang="pt-PT"/>
          </a:p>
        </p:txBody>
      </p:sp>
      <p:sp>
        <p:nvSpPr>
          <p:cNvPr id="1048916" name="Text Placeholder 4"/>
          <p:cNvSpPr>
            <a:spLocks noGrp="1"/>
          </p:cNvSpPr>
          <p:nvPr>
            <p:ph type="body" sz="quarter" idx="16" hasCustomPrompt="1"/>
          </p:nvPr>
        </p:nvSpPr>
        <p:spPr>
          <a:xfrm>
            <a:off x="305991" y="4081448"/>
            <a:ext cx="4157663" cy="412363"/>
          </a:xfrm>
          <a:prstGeom prst="rect"/>
          <a:noFill/>
        </p:spPr>
        <p:txBody>
          <a:bodyPr anchor="b">
            <a:noAutofit/>
          </a:bodyPr>
          <a:lstStyle>
            <a:lvl1pPr algn="l">
              <a:lnSpc>
                <a:spcPts val="1350"/>
              </a:lnSpc>
              <a:defRPr b="0" sz="1200">
                <a:solidFill>
                  <a:schemeClr val="accent2"/>
                </a:solidFill>
              </a:defRPr>
            </a:lvl1pPr>
            <a:lvl2pPr>
              <a:defRPr sz="1050"/>
            </a:lvl2pPr>
            <a:lvl3pPr>
              <a:defRPr sz="900"/>
            </a:lvl3pPr>
            <a:lvl4pPr>
              <a:defRPr sz="825"/>
            </a:lvl4pPr>
            <a:lvl5pPr>
              <a:defRPr sz="825"/>
            </a:lvl5pPr>
          </a:lstStyle>
          <a:p>
            <a:pPr lvl="0"/>
            <a:r>
              <a:rPr dirty="0" lang="en-US"/>
              <a:t>Click to insert chart title</a:t>
            </a:r>
          </a:p>
        </p:txBody>
      </p:sp>
      <p:sp>
        <p:nvSpPr>
          <p:cNvPr id="1048917" name="Chart Placeholder 16"/>
          <p:cNvSpPr>
            <a:spLocks noGrp="1"/>
          </p:cNvSpPr>
          <p:nvPr>
            <p:ph type="chart" sz="quarter" idx="17"/>
          </p:nvPr>
        </p:nvSpPr>
        <p:spPr>
          <a:xfrm>
            <a:off x="305991" y="4478079"/>
            <a:ext cx="4157663" cy="1963738"/>
          </a:xfrm>
          <a:prstGeom prst="rect"/>
        </p:spPr>
        <p:txBody>
          <a:bodyPr anchor="ctr"/>
          <a:lstStyle>
            <a:lvl1pPr algn="ctr"/>
          </a:lstStyle>
          <a:p>
            <a:r>
              <a:rPr lang="en-US" smtClean="0"/>
              <a:t>Click icon to add chart</a:t>
            </a:r>
            <a:endParaRPr lang="pt-PT"/>
          </a:p>
        </p:txBody>
      </p:sp>
      <p:sp>
        <p:nvSpPr>
          <p:cNvPr id="1048918" name="Chart Placeholder 16"/>
          <p:cNvSpPr>
            <a:spLocks noGrp="1"/>
          </p:cNvSpPr>
          <p:nvPr>
            <p:ph type="chart" sz="quarter" idx="18"/>
          </p:nvPr>
        </p:nvSpPr>
        <p:spPr>
          <a:xfrm>
            <a:off x="4680347" y="4478079"/>
            <a:ext cx="4157663" cy="1963738"/>
          </a:xfrm>
          <a:prstGeom prst="rect"/>
        </p:spPr>
        <p:txBody>
          <a:bodyPr anchor="ctr"/>
          <a:lstStyle>
            <a:lvl1pPr algn="ctr"/>
          </a:lstStyle>
          <a:p>
            <a:r>
              <a:rPr lang="en-US" smtClean="0"/>
              <a:t>Click icon to add chart</a:t>
            </a:r>
            <a:endParaRPr lang="pt-PT"/>
          </a:p>
        </p:txBody>
      </p:sp>
      <p:sp>
        <p:nvSpPr>
          <p:cNvPr id="1048919" name="Text Placeholder 4"/>
          <p:cNvSpPr>
            <a:spLocks noGrp="1"/>
          </p:cNvSpPr>
          <p:nvPr>
            <p:ph type="body" sz="quarter" idx="19" hasCustomPrompt="1"/>
          </p:nvPr>
        </p:nvSpPr>
        <p:spPr>
          <a:xfrm>
            <a:off x="4680347" y="4066248"/>
            <a:ext cx="4157663" cy="412363"/>
          </a:xfrm>
          <a:prstGeom prst="rect"/>
          <a:noFill/>
        </p:spPr>
        <p:txBody>
          <a:bodyPr anchor="b">
            <a:noAutofit/>
          </a:bodyPr>
          <a:lstStyle>
            <a:lvl1pPr algn="l">
              <a:lnSpc>
                <a:spcPts val="1350"/>
              </a:lnSpc>
              <a:defRPr b="0" sz="1200">
                <a:solidFill>
                  <a:schemeClr val="accent2"/>
                </a:solidFill>
              </a:defRPr>
            </a:lvl1pPr>
            <a:lvl2pPr>
              <a:defRPr sz="1050"/>
            </a:lvl2pPr>
            <a:lvl3pPr>
              <a:defRPr sz="900"/>
            </a:lvl3pPr>
            <a:lvl4pPr>
              <a:defRPr sz="825"/>
            </a:lvl4pPr>
            <a:lvl5pPr>
              <a:defRPr sz="825"/>
            </a:lvl5pPr>
          </a:lstStyle>
          <a:p>
            <a:pPr lvl="0"/>
            <a:r>
              <a:rPr dirty="0" lang="en-US"/>
              <a:t>Click to insert chart title</a:t>
            </a:r>
          </a:p>
        </p:txBody>
      </p:sp>
      <p:sp>
        <p:nvSpPr>
          <p:cNvPr id="1048920"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Tree>
  </p:cSld>
  <p:clrMapOvr>
    <a:overrideClrMapping accent1="accent1" accent2="accent2" accent3="accent3" accent4="accent4" accent5="accent5" accent6="accent6" bg1="lt1" bg2="lt2" tx1="dk1" tx2="dk2"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72" name=""/>
        <p:cNvGrpSpPr/>
        <p:nvPr/>
      </p:nvGrpSpPr>
      <p:grpSpPr>
        <a:xfrm>
          <a:off x="0" y="0"/>
          <a:ext cx="0" cy="0"/>
          <a:chOff x="0" y="0"/>
          <a:chExt cx="0" cy="0"/>
        </a:xfrm>
      </p:grpSpPr>
      <p:pic>
        <p:nvPicPr>
          <p:cNvPr id="2097261" name="Graphic 11"/>
          <p:cNvPicPr>
            <a:picLocks noChangeAspect="1"/>
          </p:cNvPicPr>
          <p:nvPr userDrawn="1"/>
        </p:nvPicPr>
        <p:blipFill>
          <a:blip xmlns:r="http://schemas.openxmlformats.org/officeDocument/2006/relationships" r:embed="rId1" cstate="print"/>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1049112" name="Text Placeholder 7"/>
          <p:cNvSpPr>
            <a:spLocks noGrp="1"/>
          </p:cNvSpPr>
          <p:nvPr>
            <p:ph type="body" sz="quarter" idx="11" hasCustomPrompt="1"/>
          </p:nvPr>
        </p:nvSpPr>
        <p:spPr>
          <a:xfrm>
            <a:off x="6056709" y="1268413"/>
            <a:ext cx="2781301" cy="555448"/>
          </a:xfrm>
          <a:prstGeom prst="rect"/>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dirty="0" lang="en-US"/>
              <a:t>Click to insert text</a:t>
            </a:r>
          </a:p>
        </p:txBody>
      </p:sp>
      <p:sp>
        <p:nvSpPr>
          <p:cNvPr id="1049113" name="Text Placeholder 7"/>
          <p:cNvSpPr>
            <a:spLocks noGrp="1"/>
          </p:cNvSpPr>
          <p:nvPr>
            <p:ph type="body" sz="quarter" idx="12" hasCustomPrompt="1"/>
          </p:nvPr>
        </p:nvSpPr>
        <p:spPr>
          <a:xfrm>
            <a:off x="6056709" y="1927538"/>
            <a:ext cx="2781301" cy="555448"/>
          </a:xfrm>
          <a:prstGeom prst="rect"/>
        </p:spPr>
        <p:txBody>
          <a:bodyPr anchor="ctr">
            <a:noAutofit/>
          </a:bodyPr>
          <a:lstStyle>
            <a:lvl1pPr algn="l" defTabSz="685800" eaLnBrk="1" fontAlgn="auto" hangingPunct="1" indent="0" latinLnBrk="0" marL="0" marR="0" rtl="0">
              <a:lnSpc>
                <a:spcPts val="1200"/>
              </a:lnSpc>
              <a:spcBef>
                <a:spcPts val="0"/>
              </a:spcBef>
              <a:spcAft>
                <a:spcPts val="450"/>
              </a:spcAft>
              <a:buClrTx/>
              <a:buSzTx/>
              <a:buFont typeface="Arial" panose="020B0604020202020204" pitchFamily="34" charset="0"/>
              <a:buNone/>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algn="l" defTabSz="685800" eaLnBrk="1" fontAlgn="auto" hangingPunct="1" indent="0" latinLnBrk="0" lvl="0" marL="0" marR="0" rtl="0">
              <a:lnSpc>
                <a:spcPct val="100000"/>
              </a:lnSpc>
              <a:spcBef>
                <a:spcPts val="750"/>
              </a:spcBef>
              <a:spcAft>
                <a:spcPts val="0"/>
              </a:spcAft>
              <a:buClrTx/>
              <a:buSzTx/>
              <a:buFont typeface="Arial" panose="020B0604020202020204" pitchFamily="34" charset="0"/>
              <a:buNone/>
            </a:pPr>
            <a:r>
              <a:rPr dirty="0" lang="en-US"/>
              <a:t>Click to insert text</a:t>
            </a:r>
          </a:p>
        </p:txBody>
      </p:sp>
      <p:sp>
        <p:nvSpPr>
          <p:cNvPr id="1049114" name="Text Placeholder 7"/>
          <p:cNvSpPr>
            <a:spLocks noGrp="1"/>
          </p:cNvSpPr>
          <p:nvPr>
            <p:ph type="body" sz="quarter" idx="13" hasCustomPrompt="1"/>
          </p:nvPr>
        </p:nvSpPr>
        <p:spPr>
          <a:xfrm>
            <a:off x="6056709" y="2586663"/>
            <a:ext cx="2781301" cy="555448"/>
          </a:xfrm>
          <a:prstGeom prst="rect"/>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dirty="0" lang="en-US"/>
              <a:t>Click to insert text</a:t>
            </a:r>
          </a:p>
        </p:txBody>
      </p:sp>
      <p:sp>
        <p:nvSpPr>
          <p:cNvPr id="1049115" name="Text Placeholder 7"/>
          <p:cNvSpPr>
            <a:spLocks noGrp="1"/>
          </p:cNvSpPr>
          <p:nvPr>
            <p:ph type="body" sz="quarter" idx="14" hasCustomPrompt="1"/>
          </p:nvPr>
        </p:nvSpPr>
        <p:spPr>
          <a:xfrm>
            <a:off x="6056709" y="3245788"/>
            <a:ext cx="2781301" cy="555448"/>
          </a:xfrm>
          <a:prstGeom prst="rect"/>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dirty="0" lang="en-US"/>
              <a:t>Click to insert text</a:t>
            </a:r>
          </a:p>
        </p:txBody>
      </p:sp>
      <p:sp>
        <p:nvSpPr>
          <p:cNvPr id="1049116" name="Text Placeholder 7"/>
          <p:cNvSpPr>
            <a:spLocks noGrp="1"/>
          </p:cNvSpPr>
          <p:nvPr>
            <p:ph type="body" sz="quarter" idx="15" hasCustomPrompt="1"/>
          </p:nvPr>
        </p:nvSpPr>
        <p:spPr>
          <a:xfrm>
            <a:off x="6056709" y="3904913"/>
            <a:ext cx="2781301" cy="555448"/>
          </a:xfrm>
          <a:prstGeom prst="rect"/>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dirty="0" lang="en-US"/>
              <a:t>Click to insert text</a:t>
            </a:r>
          </a:p>
        </p:txBody>
      </p:sp>
      <p:sp>
        <p:nvSpPr>
          <p:cNvPr id="1049117" name="Text Placeholder 7"/>
          <p:cNvSpPr>
            <a:spLocks noGrp="1"/>
          </p:cNvSpPr>
          <p:nvPr>
            <p:ph type="body" sz="quarter" idx="16" hasCustomPrompt="1"/>
          </p:nvPr>
        </p:nvSpPr>
        <p:spPr>
          <a:xfrm>
            <a:off x="6056709" y="4564038"/>
            <a:ext cx="2781301" cy="555448"/>
          </a:xfrm>
          <a:prstGeom prst="rect"/>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dirty="0" lang="en-US"/>
              <a:t>Click to insert text</a:t>
            </a:r>
          </a:p>
        </p:txBody>
      </p:sp>
      <p:sp>
        <p:nvSpPr>
          <p:cNvPr id="1049118" name="Text Placeholder 7"/>
          <p:cNvSpPr>
            <a:spLocks noGrp="1"/>
          </p:cNvSpPr>
          <p:nvPr>
            <p:ph type="body" sz="quarter" idx="17" hasCustomPrompt="1"/>
          </p:nvPr>
        </p:nvSpPr>
        <p:spPr>
          <a:xfrm>
            <a:off x="6056709" y="5223163"/>
            <a:ext cx="2781301" cy="555448"/>
          </a:xfrm>
          <a:prstGeom prst="rect"/>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dirty="0" lang="en-US"/>
              <a:t>Click to insert text</a:t>
            </a:r>
          </a:p>
        </p:txBody>
      </p:sp>
      <p:sp>
        <p:nvSpPr>
          <p:cNvPr id="1049119" name="Text Placeholder 7"/>
          <p:cNvSpPr>
            <a:spLocks noGrp="1"/>
          </p:cNvSpPr>
          <p:nvPr>
            <p:ph type="body" sz="quarter" idx="18" hasCustomPrompt="1"/>
          </p:nvPr>
        </p:nvSpPr>
        <p:spPr>
          <a:xfrm>
            <a:off x="6056709" y="5882286"/>
            <a:ext cx="2781301" cy="555448"/>
          </a:xfrm>
          <a:prstGeom prst="rect"/>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dirty="0" lang="en-US"/>
              <a:t>Click to insert text</a:t>
            </a:r>
          </a:p>
        </p:txBody>
      </p:sp>
      <p:sp>
        <p:nvSpPr>
          <p:cNvPr id="1049120" name="Picture Placeholder 47"/>
          <p:cNvSpPr>
            <a:spLocks noGrp="1"/>
          </p:cNvSpPr>
          <p:nvPr>
            <p:ph type="pic" sz="quarter" idx="19"/>
          </p:nvPr>
        </p:nvSpPr>
        <p:spPr>
          <a:xfrm>
            <a:off x="0" y="1381126"/>
            <a:ext cx="5620941" cy="5476875"/>
          </a:xfrm>
          <a:prstGeom prst="rect"/>
        </p:spPr>
        <p:txBody>
          <a:bodyPr anchor="ctr"/>
          <a:lstStyle>
            <a:lvl1pPr algn="ctr"/>
          </a:lstStyle>
          <a:p>
            <a:r>
              <a:rPr lang="en-US" smtClean="0"/>
              <a:t>Click icon to add picture</a:t>
            </a:r>
            <a:endParaRPr lang="pt-PT"/>
          </a:p>
        </p:txBody>
      </p:sp>
      <p:sp>
        <p:nvSpPr>
          <p:cNvPr id="1049121" name="Title Placeholder 1"/>
          <p:cNvSpPr>
            <a:spLocks noGrp="1"/>
          </p:cNvSpPr>
          <p:nvPr>
            <p:ph type="title" hasCustomPrompt="1"/>
          </p:nvPr>
        </p:nvSpPr>
        <p:spPr>
          <a:xfrm>
            <a:off x="305991" y="404813"/>
            <a:ext cx="8262453" cy="863600"/>
          </a:xfrm>
          <a:prstGeom prst="rect"/>
        </p:spPr>
        <p:txBody>
          <a:bodyPr anchor="t" bIns="0" lIns="0" rIns="0" rtlCol="0" tIns="0" vert="horz">
            <a:normAutofit/>
          </a:bodyPr>
          <a:lstStyle>
            <a:lvl1pPr>
              <a:defRPr dirty="0" lang="pt-PT">
                <a:solidFill>
                  <a:schemeClr val="accent3"/>
                </a:solidFill>
              </a:defRPr>
            </a:lvl1pPr>
          </a:lstStyle>
          <a:p>
            <a:pPr lvl="0">
              <a:lnSpc>
                <a:spcPts val="2250"/>
              </a:lnSpc>
            </a:pPr>
            <a:r>
              <a:rPr dirty="0" lang="en-US"/>
              <a:t>Click to add title</a:t>
            </a:r>
            <a:endParaRPr dirty="0" lang="pt-PT"/>
          </a:p>
        </p:txBody>
      </p:sp>
      <p:sp>
        <p:nvSpPr>
          <p:cNvPr id="1049122"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74" name="Conector reto 49"/>
          <p:cNvCxnSpPr>
            <a:cxnSpLocks/>
          </p:cNvCxnSpPr>
          <p:nvPr userDrawn="1"/>
        </p:nvCxnSpPr>
        <p:spPr>
          <a:xfrm flipV="1">
            <a:off x="2462756" y="6587911"/>
            <a:ext cx="0" cy="155576"/>
          </a:xfrm>
          <a:prstGeom prst="line"/>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049123" name="Rectangle 27">
            <a:hlinkClick r:id="rId2"/>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9124"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1"/>
                </a:solidFill>
                <a:cs typeface="Arial" panose="020B0604020202020204" pitchFamily="34" charset="0"/>
              </a:rPr>
              <a:t>© 2017 Capgemini. All rights reserved.</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73" name=""/>
        <p:cNvGrpSpPr/>
        <p:nvPr/>
      </p:nvGrpSpPr>
      <p:grpSpPr>
        <a:xfrm>
          <a:off x="0" y="0"/>
          <a:ext cx="0" cy="0"/>
          <a:chOff x="0" y="0"/>
          <a:chExt cx="0" cy="0"/>
        </a:xfrm>
      </p:grpSpPr>
      <p:sp>
        <p:nvSpPr>
          <p:cNvPr id="1049125" name="Freeform: Shape 8"/>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p>
        </p:txBody>
      </p:sp>
      <p:sp>
        <p:nvSpPr>
          <p:cNvPr id="1049126" name="Text Placeholder 7"/>
          <p:cNvSpPr>
            <a:spLocks noGrp="1"/>
          </p:cNvSpPr>
          <p:nvPr>
            <p:ph type="body" sz="quarter" idx="12" hasCustomPrompt="1"/>
          </p:nvPr>
        </p:nvSpPr>
        <p:spPr>
          <a:xfrm>
            <a:off x="1533525" y="3913792"/>
            <a:ext cx="2245829" cy="894840"/>
          </a:xfrm>
          <a:prstGeom prst="rect"/>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dirty="0" lang="en-US"/>
              <a:t>Click to insert text</a:t>
            </a:r>
          </a:p>
        </p:txBody>
      </p:sp>
      <p:sp>
        <p:nvSpPr>
          <p:cNvPr id="1049127" name="Text Placeholder 7"/>
          <p:cNvSpPr>
            <a:spLocks noGrp="1"/>
          </p:cNvSpPr>
          <p:nvPr>
            <p:ph type="body" sz="quarter" idx="13" hasCustomPrompt="1"/>
          </p:nvPr>
        </p:nvSpPr>
        <p:spPr>
          <a:xfrm>
            <a:off x="1533525" y="5111406"/>
            <a:ext cx="2245829" cy="894840"/>
          </a:xfrm>
          <a:prstGeom prst="rect"/>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dirty="0" lang="en-US"/>
              <a:t>Click to insert text</a:t>
            </a:r>
          </a:p>
        </p:txBody>
      </p:sp>
      <p:sp>
        <p:nvSpPr>
          <p:cNvPr id="1049128" name="Text Placeholder 7"/>
          <p:cNvSpPr>
            <a:spLocks noGrp="1"/>
          </p:cNvSpPr>
          <p:nvPr>
            <p:ph type="body" sz="quarter" idx="10" hasCustomPrompt="1"/>
          </p:nvPr>
        </p:nvSpPr>
        <p:spPr>
          <a:xfrm>
            <a:off x="305991" y="1413990"/>
            <a:ext cx="4723421" cy="894840"/>
          </a:xfrm>
          <a:prstGeom prst="rect"/>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dirty="0" lang="en-US"/>
              <a:t>Click to insert text</a:t>
            </a:r>
          </a:p>
        </p:txBody>
      </p:sp>
      <p:sp>
        <p:nvSpPr>
          <p:cNvPr id="1049129" name="Text Placeholder 7"/>
          <p:cNvSpPr>
            <a:spLocks noGrp="1"/>
          </p:cNvSpPr>
          <p:nvPr>
            <p:ph type="body" sz="quarter" idx="11" hasCustomPrompt="1"/>
          </p:nvPr>
        </p:nvSpPr>
        <p:spPr>
          <a:xfrm>
            <a:off x="1533525" y="2611604"/>
            <a:ext cx="2245829" cy="894840"/>
          </a:xfrm>
          <a:prstGeom prst="rect"/>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dirty="0" lang="en-US"/>
              <a:t>Click to insert text</a:t>
            </a:r>
          </a:p>
        </p:txBody>
      </p:sp>
      <p:sp>
        <p:nvSpPr>
          <p:cNvPr id="1049130" name="Text Placeholder 7"/>
          <p:cNvSpPr>
            <a:spLocks noGrp="1"/>
          </p:cNvSpPr>
          <p:nvPr>
            <p:ph type="body" sz="quarter" idx="14" hasCustomPrompt="1"/>
          </p:nvPr>
        </p:nvSpPr>
        <p:spPr>
          <a:xfrm>
            <a:off x="5544108" y="5276722"/>
            <a:ext cx="3293902" cy="729525"/>
          </a:xfrm>
          <a:prstGeom prst="rect"/>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dirty="0" lang="en-US"/>
              <a:t>Click to insert text</a:t>
            </a:r>
          </a:p>
        </p:txBody>
      </p:sp>
      <p:sp>
        <p:nvSpPr>
          <p:cNvPr id="1049131" name="Text Placeholder 42"/>
          <p:cNvSpPr>
            <a:spLocks noGrp="1"/>
          </p:cNvSpPr>
          <p:nvPr>
            <p:ph type="body" sz="quarter" idx="15" hasCustomPrompt="1"/>
          </p:nvPr>
        </p:nvSpPr>
        <p:spPr>
          <a:xfrm>
            <a:off x="5544108" y="4140765"/>
            <a:ext cx="3293902" cy="974725"/>
          </a:xfrm>
          <a:prstGeom prst="rect"/>
        </p:spPr>
        <p:txBody>
          <a:bodyPr anchor="b">
            <a:noAutofit/>
          </a:bodyPr>
          <a:lstStyle>
            <a:lvl1pPr algn="r">
              <a:lnSpc>
                <a:spcPts val="2250"/>
              </a:lnSpc>
              <a:defRPr sz="1950">
                <a:solidFill>
                  <a:schemeClr val="bg1"/>
                </a:solidFill>
              </a:defRPr>
            </a:lvl1pPr>
          </a:lstStyle>
          <a:p>
            <a:pPr lvl="0"/>
            <a:r>
              <a:rPr dirty="0" lang="en-US"/>
              <a:t>Click to add subtitle</a:t>
            </a:r>
          </a:p>
        </p:txBody>
      </p:sp>
      <p:sp>
        <p:nvSpPr>
          <p:cNvPr id="1049132" name="Title Placeholder 1"/>
          <p:cNvSpPr>
            <a:spLocks noGrp="1"/>
          </p:cNvSpPr>
          <p:nvPr>
            <p:ph type="title" hasCustomPrompt="1"/>
          </p:nvPr>
        </p:nvSpPr>
        <p:spPr>
          <a:xfrm>
            <a:off x="305991" y="404813"/>
            <a:ext cx="8262453" cy="863600"/>
          </a:xfrm>
          <a:prstGeom prst="rect"/>
        </p:spPr>
        <p:txBody>
          <a:bodyPr anchor="t" bIns="0" lIns="0" rIns="0" rtlCol="0" tIns="0" vert="horz">
            <a:normAutofit/>
          </a:bodyPr>
          <a:lstStyle>
            <a:lvl1pPr>
              <a:defRPr dirty="0" lang="pt-PT">
                <a:solidFill>
                  <a:schemeClr val="accent3"/>
                </a:solidFill>
              </a:defRPr>
            </a:lvl1pPr>
          </a:lstStyle>
          <a:p>
            <a:pPr lvl="0">
              <a:lnSpc>
                <a:spcPts val="2250"/>
              </a:lnSpc>
            </a:pPr>
            <a:r>
              <a:rPr dirty="0" lang="en-US"/>
              <a:t>Click to add title</a:t>
            </a:r>
            <a:endParaRPr dirty="0" lang="pt-PT"/>
          </a:p>
        </p:txBody>
      </p:sp>
      <p:sp>
        <p:nvSpPr>
          <p:cNvPr id="1049133"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schemeClr val="bg1"/>
                </a:solidFill>
                <a:cs typeface="Arial" panose="020B0604020202020204" pitchFamily="34" charset="0"/>
              </a:rPr>
              <a:pPr algn="r"/>
            </a:fld>
            <a:endParaRPr dirty="0" sz="600" lang="en-US">
              <a:solidFill>
                <a:schemeClr val="bg1"/>
              </a:solidFill>
              <a:cs typeface="Arial" panose="020B0604020202020204" pitchFamily="34" charset="0"/>
            </a:endParaRPr>
          </a:p>
        </p:txBody>
      </p:sp>
      <p:cxnSp>
        <p:nvCxnSpPr>
          <p:cNvPr id="3145775"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9134" name="Rectangle 27">
            <a:hlinkClick r:id="rId1"/>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9135"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69" name=""/>
        <p:cNvGrpSpPr/>
        <p:nvPr/>
      </p:nvGrpSpPr>
      <p:grpSpPr>
        <a:xfrm>
          <a:off x="0" y="0"/>
          <a:ext cx="0" cy="0"/>
          <a:chOff x="0" y="0"/>
          <a:chExt cx="0" cy="0"/>
        </a:xfrm>
      </p:grpSpPr>
      <p:sp>
        <p:nvSpPr>
          <p:cNvPr id="1049075" name="Freeform: Shape 11"/>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50" lang="pt-PT"/>
          </a:p>
        </p:txBody>
      </p:sp>
      <p:sp>
        <p:nvSpPr>
          <p:cNvPr id="1049076" name="Text Placeholder 30"/>
          <p:cNvSpPr>
            <a:spLocks noGrp="1"/>
          </p:cNvSpPr>
          <p:nvPr>
            <p:ph type="body" sz="quarter" idx="22" hasCustomPrompt="1"/>
          </p:nvPr>
        </p:nvSpPr>
        <p:spPr>
          <a:xfrm>
            <a:off x="6574870" y="1370346"/>
            <a:ext cx="2263140" cy="4684811"/>
          </a:xfrm>
          <a:prstGeom prst="rect"/>
        </p:spPr>
        <p:txBody>
          <a:bodyPr>
            <a:noAutofit/>
          </a:bodyPr>
          <a:lstStyle>
            <a:lvl1pPr algn="l" defTabSz="685800" eaLnBrk="1" fontAlgn="auto" hangingPunct="1" indent="-214313" latinLnBrk="0" marL="214313" marR="0" rtl="0">
              <a:lnSpc>
                <a:spcPct val="90000"/>
              </a:lnSpc>
              <a:spcBef>
                <a:spcPts val="750"/>
              </a:spcBef>
              <a:spcAft>
                <a:spcPts val="0"/>
              </a:spcAft>
              <a:buClr>
                <a:schemeClr val="accent5"/>
              </a:buClr>
              <a:buSzTx/>
              <a:buFont typeface="Wingdings" panose="05000000000000000000" pitchFamily="2" charset="2"/>
              <a:buChar char="§"/>
              <a:defRPr sz="1050"/>
            </a:lvl1pPr>
          </a:lstStyle>
          <a:p>
            <a:pPr algn="l" defTabSz="685800" eaLnBrk="1" fontAlgn="auto" hangingPunct="1" indent="-214313" latinLnBrk="0" lvl="0" marL="214313" marR="0" rtl="0">
              <a:lnSpc>
                <a:spcPct val="90000"/>
              </a:lnSpc>
              <a:spcBef>
                <a:spcPts val="750"/>
              </a:spcBef>
              <a:spcAft>
                <a:spcPts val="0"/>
              </a:spcAft>
              <a:buClr>
                <a:srgbClr val="95E616"/>
              </a:buClr>
              <a:buSzTx/>
              <a:buFont typeface="Arial" panose="020B0604020202020204" pitchFamily="34" charset="0"/>
              <a:buChar char="•"/>
            </a:pPr>
            <a:r>
              <a:rPr dirty="0" lang="en-US"/>
              <a:t>Click to insert bullet point</a:t>
            </a:r>
          </a:p>
          <a:p>
            <a:pPr algn="l" defTabSz="685800" eaLnBrk="1" fontAlgn="auto" hangingPunct="1" indent="-214313" latinLnBrk="0" lvl="0" marL="214313" marR="0" rtl="0">
              <a:lnSpc>
                <a:spcPct val="90000"/>
              </a:lnSpc>
              <a:spcBef>
                <a:spcPts val="750"/>
              </a:spcBef>
              <a:spcAft>
                <a:spcPts val="0"/>
              </a:spcAft>
              <a:buClr>
                <a:srgbClr val="95E616"/>
              </a:buClr>
              <a:buSzTx/>
              <a:buFont typeface="Arial" panose="020B0604020202020204" pitchFamily="34" charset="0"/>
              <a:buChar char="•"/>
            </a:pPr>
            <a:r>
              <a:rPr dirty="0" lang="en-US"/>
              <a:t>Click to insert bullet point</a:t>
            </a:r>
          </a:p>
          <a:p>
            <a:pPr algn="l" defTabSz="685800" eaLnBrk="1" fontAlgn="auto" hangingPunct="1" indent="-214313" latinLnBrk="0" lvl="0" marL="214313" marR="0" rtl="0">
              <a:lnSpc>
                <a:spcPct val="90000"/>
              </a:lnSpc>
              <a:spcBef>
                <a:spcPts val="750"/>
              </a:spcBef>
              <a:spcAft>
                <a:spcPts val="0"/>
              </a:spcAft>
              <a:buClr>
                <a:srgbClr val="95E616"/>
              </a:buClr>
              <a:buSzTx/>
              <a:buFont typeface="Arial" panose="020B0604020202020204" pitchFamily="34" charset="0"/>
              <a:buChar char="•"/>
            </a:pPr>
            <a:r>
              <a:rPr dirty="0" lang="en-US"/>
              <a:t>Click to insert bullet point</a:t>
            </a:r>
          </a:p>
          <a:p>
            <a:pPr algn="l" defTabSz="685800" eaLnBrk="1" fontAlgn="auto" hangingPunct="1" indent="-214313" latinLnBrk="0" lvl="0" marL="214313" marR="0" rtl="0">
              <a:lnSpc>
                <a:spcPct val="90000"/>
              </a:lnSpc>
              <a:spcBef>
                <a:spcPts val="750"/>
              </a:spcBef>
              <a:spcAft>
                <a:spcPts val="0"/>
              </a:spcAft>
              <a:buClr>
                <a:srgbClr val="95E616"/>
              </a:buClr>
              <a:buSzTx/>
              <a:buFont typeface="Arial" panose="020B0604020202020204" pitchFamily="34" charset="0"/>
              <a:buChar char="•"/>
            </a:pPr>
            <a:endParaRPr dirty="0" lang="en-US"/>
          </a:p>
        </p:txBody>
      </p:sp>
      <p:sp>
        <p:nvSpPr>
          <p:cNvPr id="1049077" name="Text Placeholder 4"/>
          <p:cNvSpPr>
            <a:spLocks noGrp="1"/>
          </p:cNvSpPr>
          <p:nvPr>
            <p:ph type="body" sz="quarter" idx="21" hasCustomPrompt="1"/>
          </p:nvPr>
        </p:nvSpPr>
        <p:spPr>
          <a:xfrm>
            <a:off x="6574870" y="948200"/>
            <a:ext cx="2263140" cy="412363"/>
          </a:xfrm>
          <a:prstGeom prst="rect"/>
          <a:noFill/>
        </p:spPr>
        <p:txBody>
          <a:bodyPr anchor="ctr">
            <a:normAutofit/>
          </a:bodyPr>
          <a:lstStyle>
            <a:lvl1pPr algn="l">
              <a:defRPr b="1" sz="1200">
                <a:solidFill>
                  <a:srgbClr val="12ABDB"/>
                </a:solidFill>
              </a:defRPr>
            </a:lvl1pPr>
            <a:lvl2pPr>
              <a:defRPr sz="1050"/>
            </a:lvl2pPr>
            <a:lvl3pPr>
              <a:defRPr sz="900"/>
            </a:lvl3pPr>
            <a:lvl4pPr>
              <a:defRPr sz="825"/>
            </a:lvl4pPr>
            <a:lvl5pPr>
              <a:defRPr sz="825"/>
            </a:lvl5pPr>
          </a:lstStyle>
          <a:p>
            <a:pPr lvl="0"/>
            <a:r>
              <a:rPr dirty="0" lang="en-US"/>
              <a:t>Click to insert title</a:t>
            </a:r>
          </a:p>
        </p:txBody>
      </p:sp>
      <p:sp>
        <p:nvSpPr>
          <p:cNvPr id="1049078" name="Text Placeholder 4"/>
          <p:cNvSpPr>
            <a:spLocks noGrp="1"/>
          </p:cNvSpPr>
          <p:nvPr>
            <p:ph type="body" sz="quarter" idx="18" hasCustomPrompt="1"/>
          </p:nvPr>
        </p:nvSpPr>
        <p:spPr>
          <a:xfrm>
            <a:off x="4046924" y="948200"/>
            <a:ext cx="2263140" cy="412363"/>
          </a:xfrm>
          <a:prstGeom prst="rect"/>
          <a:noFill/>
        </p:spPr>
        <p:txBody>
          <a:bodyPr anchor="ctr">
            <a:normAutofit/>
          </a:bodyPr>
          <a:lstStyle>
            <a:lvl1pPr algn="l">
              <a:defRPr b="1" sz="1200">
                <a:solidFill>
                  <a:srgbClr val="12ABDB"/>
                </a:solidFill>
              </a:defRPr>
            </a:lvl1pPr>
            <a:lvl2pPr>
              <a:defRPr sz="1050"/>
            </a:lvl2pPr>
            <a:lvl3pPr>
              <a:defRPr sz="900"/>
            </a:lvl3pPr>
            <a:lvl4pPr>
              <a:defRPr sz="825"/>
            </a:lvl4pPr>
            <a:lvl5pPr>
              <a:defRPr sz="825"/>
            </a:lvl5pPr>
          </a:lstStyle>
          <a:p>
            <a:pPr lvl="0"/>
            <a:r>
              <a:rPr dirty="0" lang="en-US"/>
              <a:t>Click to insert title</a:t>
            </a:r>
          </a:p>
        </p:txBody>
      </p:sp>
      <p:sp>
        <p:nvSpPr>
          <p:cNvPr id="1049079" name="Text Placeholder 4"/>
          <p:cNvSpPr>
            <a:spLocks noGrp="1"/>
          </p:cNvSpPr>
          <p:nvPr>
            <p:ph type="body" sz="quarter" idx="14" hasCustomPrompt="1"/>
          </p:nvPr>
        </p:nvSpPr>
        <p:spPr>
          <a:xfrm>
            <a:off x="587347" y="4963915"/>
            <a:ext cx="2472485" cy="331986"/>
          </a:xfrm>
          <a:prstGeom prst="rect"/>
          <a:noFill/>
        </p:spPr>
        <p:txBody>
          <a:bodyPr anchor="ctr">
            <a:noAutofit/>
          </a:bodyPr>
          <a:lstStyle>
            <a:lvl1pPr algn="l">
              <a:defRPr b="1" sz="1200">
                <a:solidFill>
                  <a:schemeClr val="bg1"/>
                </a:solidFill>
              </a:defRPr>
            </a:lvl1pPr>
            <a:lvl2pPr>
              <a:defRPr sz="1050"/>
            </a:lvl2pPr>
            <a:lvl3pPr>
              <a:defRPr sz="900"/>
            </a:lvl3pPr>
            <a:lvl4pPr>
              <a:defRPr sz="825"/>
            </a:lvl4pPr>
            <a:lvl5pPr>
              <a:defRPr sz="825"/>
            </a:lvl5pPr>
          </a:lstStyle>
          <a:p>
            <a:pPr lvl="0"/>
            <a:r>
              <a:rPr dirty="0" lang="en-US"/>
              <a:t>Insert education </a:t>
            </a:r>
          </a:p>
        </p:txBody>
      </p:sp>
      <p:sp>
        <p:nvSpPr>
          <p:cNvPr id="1049080" name="Text Placeholder 4"/>
          <p:cNvSpPr>
            <a:spLocks noGrp="1"/>
          </p:cNvSpPr>
          <p:nvPr>
            <p:ph type="body" sz="quarter" idx="13" hasCustomPrompt="1"/>
          </p:nvPr>
        </p:nvSpPr>
        <p:spPr>
          <a:xfrm>
            <a:off x="587347" y="3601840"/>
            <a:ext cx="2472485" cy="412363"/>
          </a:xfrm>
          <a:prstGeom prst="rect"/>
          <a:noFill/>
        </p:spPr>
        <p:txBody>
          <a:bodyPr anchor="ctr">
            <a:noAutofit/>
          </a:bodyPr>
          <a:lstStyle>
            <a:lvl1pPr algn="l">
              <a:spcAft>
                <a:spcPts val="0"/>
              </a:spcAft>
              <a:defRPr b="1" sz="1350">
                <a:solidFill>
                  <a:schemeClr val="bg1"/>
                </a:solidFill>
              </a:defRPr>
            </a:lvl1pPr>
            <a:lvl2pPr>
              <a:defRPr sz="1050"/>
            </a:lvl2pPr>
            <a:lvl3pPr>
              <a:defRPr sz="900"/>
            </a:lvl3pPr>
            <a:lvl4pPr>
              <a:defRPr sz="825"/>
            </a:lvl4pPr>
            <a:lvl5pPr>
              <a:defRPr sz="825"/>
            </a:lvl5pPr>
          </a:lstStyle>
          <a:p>
            <a:pPr lvl="0"/>
            <a:r>
              <a:rPr dirty="0" lang="en-US"/>
              <a:t>Insert Name</a:t>
            </a:r>
          </a:p>
        </p:txBody>
      </p:sp>
      <p:sp>
        <p:nvSpPr>
          <p:cNvPr id="1049081" name="Text Placeholder 7"/>
          <p:cNvSpPr>
            <a:spLocks noGrp="1"/>
          </p:cNvSpPr>
          <p:nvPr>
            <p:ph type="body" sz="quarter" idx="10" hasCustomPrompt="1"/>
          </p:nvPr>
        </p:nvSpPr>
        <p:spPr>
          <a:xfrm>
            <a:off x="586561" y="4029586"/>
            <a:ext cx="2478108" cy="894840"/>
          </a:xfrm>
          <a:prstGeom prst="rect"/>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dirty="0" lang="en-US"/>
              <a:t>Insert text</a:t>
            </a:r>
          </a:p>
        </p:txBody>
      </p:sp>
      <p:sp>
        <p:nvSpPr>
          <p:cNvPr id="1049082" name="Text Placeholder 7"/>
          <p:cNvSpPr>
            <a:spLocks noGrp="1"/>
          </p:cNvSpPr>
          <p:nvPr>
            <p:ph type="body" sz="quarter" idx="15" hasCustomPrompt="1"/>
          </p:nvPr>
        </p:nvSpPr>
        <p:spPr>
          <a:xfrm>
            <a:off x="586561" y="5286886"/>
            <a:ext cx="2473271" cy="713864"/>
          </a:xfrm>
          <a:prstGeom prst="rect"/>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dirty="0" lang="en-US"/>
              <a:t>Insert text</a:t>
            </a:r>
          </a:p>
        </p:txBody>
      </p:sp>
      <p:sp>
        <p:nvSpPr>
          <p:cNvPr id="1049083" name="Text Placeholder 30"/>
          <p:cNvSpPr>
            <a:spLocks noGrp="1"/>
          </p:cNvSpPr>
          <p:nvPr>
            <p:ph type="body" sz="quarter" idx="17" hasCustomPrompt="1"/>
          </p:nvPr>
        </p:nvSpPr>
        <p:spPr>
          <a:xfrm>
            <a:off x="4045331" y="1370346"/>
            <a:ext cx="2263140" cy="1951038"/>
          </a:xfrm>
          <a:prstGeom prst="rect"/>
        </p:spPr>
        <p:txBody>
          <a:bodyPr>
            <a:noAutofit/>
          </a:bodyPr>
          <a:lstStyle>
            <a:lvl1pPr algn="l" defTabSz="685800" eaLnBrk="1" fontAlgn="auto" hangingPunct="1" indent="-175022" latinLnBrk="0" marL="175022" marR="0" rtl="0">
              <a:lnSpc>
                <a:spcPct val="90000"/>
              </a:lnSpc>
              <a:spcBef>
                <a:spcPts val="750"/>
              </a:spcBef>
              <a:spcAft>
                <a:spcPts val="0"/>
              </a:spcAft>
              <a:buClr>
                <a:schemeClr val="accent5"/>
              </a:buClr>
              <a:buSzTx/>
              <a:buFont typeface="Wingdings" panose="05000000000000000000" pitchFamily="2" charset="2"/>
              <a:buChar char="§"/>
              <a:defRPr sz="1050"/>
            </a:lvl1pPr>
          </a:lstStyle>
          <a:p>
            <a:pPr algn="l" defTabSz="685800" eaLnBrk="1" fontAlgn="auto" hangingPunct="1" indent="-214313" latinLnBrk="0" lvl="0" marL="214313" marR="0" rtl="0">
              <a:lnSpc>
                <a:spcPct val="90000"/>
              </a:lnSpc>
              <a:spcBef>
                <a:spcPts val="750"/>
              </a:spcBef>
              <a:spcAft>
                <a:spcPts val="0"/>
              </a:spcAft>
              <a:buClr>
                <a:srgbClr val="95E616"/>
              </a:buClr>
              <a:buSzTx/>
              <a:buFont typeface="Arial" panose="020B0604020202020204" pitchFamily="34" charset="0"/>
              <a:buChar char="•"/>
            </a:pPr>
            <a:r>
              <a:rPr dirty="0" lang="en-US"/>
              <a:t>Click to insert bullet point</a:t>
            </a:r>
          </a:p>
          <a:p>
            <a:pPr algn="l" defTabSz="685800" eaLnBrk="1" fontAlgn="auto" hangingPunct="1" indent="-214313" latinLnBrk="0" lvl="0" marL="214313" marR="0" rtl="0">
              <a:lnSpc>
                <a:spcPct val="90000"/>
              </a:lnSpc>
              <a:spcBef>
                <a:spcPts val="750"/>
              </a:spcBef>
              <a:spcAft>
                <a:spcPts val="0"/>
              </a:spcAft>
              <a:buClr>
                <a:srgbClr val="95E616"/>
              </a:buClr>
              <a:buSzTx/>
              <a:buFont typeface="Arial" panose="020B0604020202020204" pitchFamily="34" charset="0"/>
              <a:buChar char="•"/>
            </a:pPr>
            <a:r>
              <a:rPr dirty="0" lang="en-US"/>
              <a:t>Click to insert bullet point</a:t>
            </a:r>
          </a:p>
          <a:p>
            <a:pPr algn="l" defTabSz="685800" eaLnBrk="1" fontAlgn="auto" hangingPunct="1" indent="-214313" latinLnBrk="0" lvl="0" marL="214313" marR="0" rtl="0">
              <a:lnSpc>
                <a:spcPct val="90000"/>
              </a:lnSpc>
              <a:spcBef>
                <a:spcPts val="750"/>
              </a:spcBef>
              <a:spcAft>
                <a:spcPts val="0"/>
              </a:spcAft>
              <a:buClr>
                <a:srgbClr val="95E616"/>
              </a:buClr>
              <a:buSzTx/>
              <a:buFont typeface="Arial" panose="020B0604020202020204" pitchFamily="34" charset="0"/>
              <a:buChar char="•"/>
            </a:pPr>
            <a:r>
              <a:rPr dirty="0" lang="en-US"/>
              <a:t>Click to insert bullet point</a:t>
            </a:r>
          </a:p>
          <a:p>
            <a:pPr algn="l" defTabSz="685800" eaLnBrk="1" fontAlgn="auto" hangingPunct="1" indent="-214313" latinLnBrk="0" lvl="0" marL="214313" marR="0" rtl="0">
              <a:lnSpc>
                <a:spcPct val="90000"/>
              </a:lnSpc>
              <a:spcBef>
                <a:spcPts val="750"/>
              </a:spcBef>
              <a:spcAft>
                <a:spcPts val="0"/>
              </a:spcAft>
              <a:buClr>
                <a:srgbClr val="95E616"/>
              </a:buClr>
              <a:buSzTx/>
              <a:buFont typeface="Arial" panose="020B0604020202020204" pitchFamily="34" charset="0"/>
              <a:buChar char="•"/>
            </a:pPr>
            <a:endParaRPr dirty="0" lang="en-US"/>
          </a:p>
        </p:txBody>
      </p:sp>
      <p:sp>
        <p:nvSpPr>
          <p:cNvPr id="1049084" name="Text Placeholder 4"/>
          <p:cNvSpPr>
            <a:spLocks noGrp="1"/>
          </p:cNvSpPr>
          <p:nvPr>
            <p:ph type="body" sz="quarter" idx="19" hasCustomPrompt="1"/>
          </p:nvPr>
        </p:nvSpPr>
        <p:spPr>
          <a:xfrm>
            <a:off x="4055172" y="3683544"/>
            <a:ext cx="2263140" cy="412363"/>
          </a:xfrm>
          <a:prstGeom prst="rect"/>
          <a:noFill/>
        </p:spPr>
        <p:txBody>
          <a:bodyPr anchor="ctr">
            <a:normAutofit/>
          </a:bodyPr>
          <a:lstStyle>
            <a:lvl1pPr algn="l">
              <a:defRPr b="1" sz="1200">
                <a:solidFill>
                  <a:srgbClr val="12ABDB"/>
                </a:solidFill>
              </a:defRPr>
            </a:lvl1pPr>
            <a:lvl2pPr>
              <a:defRPr sz="1050"/>
            </a:lvl2pPr>
            <a:lvl3pPr>
              <a:defRPr sz="900"/>
            </a:lvl3pPr>
            <a:lvl4pPr>
              <a:defRPr sz="825"/>
            </a:lvl4pPr>
            <a:lvl5pPr>
              <a:defRPr sz="825"/>
            </a:lvl5pPr>
          </a:lstStyle>
          <a:p>
            <a:pPr lvl="0"/>
            <a:r>
              <a:rPr dirty="0" lang="en-US"/>
              <a:t>Click to insert title</a:t>
            </a:r>
          </a:p>
        </p:txBody>
      </p:sp>
      <p:sp>
        <p:nvSpPr>
          <p:cNvPr id="1049085" name="Text Placeholder 30"/>
          <p:cNvSpPr>
            <a:spLocks noGrp="1"/>
          </p:cNvSpPr>
          <p:nvPr>
            <p:ph type="body" sz="quarter" idx="20" hasCustomPrompt="1"/>
          </p:nvPr>
        </p:nvSpPr>
        <p:spPr>
          <a:xfrm>
            <a:off x="4053579" y="4105691"/>
            <a:ext cx="2263140" cy="1951038"/>
          </a:xfrm>
          <a:prstGeom prst="rect"/>
        </p:spPr>
        <p:txBody>
          <a:bodyPr>
            <a:noAutofit/>
          </a:bodyPr>
          <a:lstStyle>
            <a:lvl1pPr algn="l" defTabSz="685800" eaLnBrk="1" fontAlgn="auto" hangingPunct="1" indent="-214313" latinLnBrk="0" marL="214313" marR="0" rtl="0">
              <a:lnSpc>
                <a:spcPct val="90000"/>
              </a:lnSpc>
              <a:spcBef>
                <a:spcPts val="750"/>
              </a:spcBef>
              <a:spcAft>
                <a:spcPts val="0"/>
              </a:spcAft>
              <a:buClr>
                <a:schemeClr val="accent5"/>
              </a:buClr>
              <a:buSzTx/>
              <a:buFont typeface="Wingdings" panose="05000000000000000000" pitchFamily="2" charset="2"/>
              <a:buChar char="§"/>
              <a:defRPr sz="1050"/>
            </a:lvl1pPr>
          </a:lstStyle>
          <a:p>
            <a:pPr algn="l" defTabSz="685800" eaLnBrk="1" fontAlgn="auto" hangingPunct="1" indent="-214313" latinLnBrk="0" lvl="0" marL="214313" marR="0" rtl="0">
              <a:lnSpc>
                <a:spcPct val="90000"/>
              </a:lnSpc>
              <a:spcBef>
                <a:spcPts val="750"/>
              </a:spcBef>
              <a:spcAft>
                <a:spcPts val="0"/>
              </a:spcAft>
              <a:buClr>
                <a:srgbClr val="95E616"/>
              </a:buClr>
              <a:buSzTx/>
              <a:buFont typeface="Arial" panose="020B0604020202020204" pitchFamily="34" charset="0"/>
              <a:buChar char="•"/>
            </a:pPr>
            <a:r>
              <a:rPr dirty="0" lang="en-US"/>
              <a:t>Click to insert bullet point</a:t>
            </a:r>
          </a:p>
          <a:p>
            <a:pPr algn="l" defTabSz="685800" eaLnBrk="1" fontAlgn="auto" hangingPunct="1" indent="-214313" latinLnBrk="0" lvl="0" marL="214313" marR="0" rtl="0">
              <a:lnSpc>
                <a:spcPct val="90000"/>
              </a:lnSpc>
              <a:spcBef>
                <a:spcPts val="750"/>
              </a:spcBef>
              <a:spcAft>
                <a:spcPts val="0"/>
              </a:spcAft>
              <a:buClr>
                <a:srgbClr val="95E616"/>
              </a:buClr>
              <a:buSzTx/>
              <a:buFont typeface="Arial" panose="020B0604020202020204" pitchFamily="34" charset="0"/>
              <a:buChar char="•"/>
            </a:pPr>
            <a:r>
              <a:rPr dirty="0" lang="en-US"/>
              <a:t>Click to insert bullet point</a:t>
            </a:r>
          </a:p>
          <a:p>
            <a:pPr algn="l" defTabSz="685800" eaLnBrk="1" fontAlgn="auto" hangingPunct="1" indent="-214313" latinLnBrk="0" lvl="0" marL="214313" marR="0" rtl="0">
              <a:lnSpc>
                <a:spcPct val="90000"/>
              </a:lnSpc>
              <a:spcBef>
                <a:spcPts val="750"/>
              </a:spcBef>
              <a:spcAft>
                <a:spcPts val="0"/>
              </a:spcAft>
              <a:buClr>
                <a:srgbClr val="95E616"/>
              </a:buClr>
              <a:buSzTx/>
              <a:buFont typeface="Arial" panose="020B0604020202020204" pitchFamily="34" charset="0"/>
              <a:buChar char="•"/>
            </a:pPr>
            <a:r>
              <a:rPr dirty="0" lang="en-US"/>
              <a:t>Click to insert bullet point</a:t>
            </a:r>
          </a:p>
          <a:p>
            <a:pPr algn="l" defTabSz="685800" eaLnBrk="1" fontAlgn="auto" hangingPunct="1" indent="-214313" latinLnBrk="0" lvl="0" marL="214313" marR="0" rtl="0">
              <a:lnSpc>
                <a:spcPct val="90000"/>
              </a:lnSpc>
              <a:spcBef>
                <a:spcPts val="750"/>
              </a:spcBef>
              <a:spcAft>
                <a:spcPts val="0"/>
              </a:spcAft>
              <a:buClr>
                <a:srgbClr val="95E616"/>
              </a:buClr>
              <a:buSzTx/>
              <a:buFont typeface="Arial" panose="020B0604020202020204" pitchFamily="34" charset="0"/>
              <a:buChar char="•"/>
            </a:pPr>
            <a:endParaRPr dirty="0" lang="en-US"/>
          </a:p>
        </p:txBody>
      </p:sp>
      <p:sp>
        <p:nvSpPr>
          <p:cNvPr id="1049086" name="Oval 20"/>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p>
        </p:txBody>
      </p:sp>
      <p:sp>
        <p:nvSpPr>
          <p:cNvPr id="1049087"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71" name="Conector reto 49"/>
          <p:cNvCxnSpPr>
            <a:cxnSpLocks/>
          </p:cNvCxnSpPr>
          <p:nvPr userDrawn="1"/>
        </p:nvCxnSpPr>
        <p:spPr>
          <a:xfrm flipV="1">
            <a:off x="2462756" y="6587911"/>
            <a:ext cx="0" cy="155576"/>
          </a:xfrm>
          <a:prstGeom prst="line"/>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049088" name="Rectangle 27">
            <a:hlinkClick r:id="rId1"/>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chemeClr val="tx2"/>
                </a:solidFill>
                <a:latin typeface="+mj-lt"/>
                <a:cs typeface="Arial" panose="020B0604020202020204" pitchFamily="34" charset="0"/>
              </a:rPr>
              <a:t>Presentation Title | Author | Date</a:t>
            </a:r>
            <a:endParaRPr dirty="0" sz="600" kern="0" lang="en-US">
              <a:solidFill>
                <a:schemeClr val="tx2"/>
              </a:solidFill>
              <a:latin typeface="+mj-lt"/>
              <a:cs typeface="Arial" panose="020B0604020202020204" pitchFamily="34" charset="0"/>
            </a:endParaRPr>
          </a:p>
        </p:txBody>
      </p:sp>
      <p:sp>
        <p:nvSpPr>
          <p:cNvPr id="1049089"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1"/>
                </a:solidFill>
                <a:cs typeface="Arial" panose="020B0604020202020204" pitchFamily="34" charset="0"/>
              </a:rPr>
              <a:t>© 2017 Capgemini. All rights reserved.</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p:bgPr>
    </p:bg>
    <p:spTree>
      <p:nvGrpSpPr>
        <p:cNvPr id="157" name=""/>
        <p:cNvGrpSpPr/>
        <p:nvPr/>
      </p:nvGrpSpPr>
      <p:grpSpPr>
        <a:xfrm>
          <a:off x="0" y="0"/>
          <a:ext cx="0" cy="0"/>
          <a:chOff x="0" y="0"/>
          <a:chExt cx="0" cy="0"/>
        </a:xfrm>
      </p:grpSpPr>
      <p:sp>
        <p:nvSpPr>
          <p:cNvPr id="1048975" name="Rectangle 1"/>
          <p:cNvSpPr/>
          <p:nvPr userDrawn="1"/>
        </p:nvSpPr>
        <p:spPr>
          <a:xfrm>
            <a:off x="0" y="0"/>
            <a:ext cx="3329862" cy="685800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pic>
        <p:nvPicPr>
          <p:cNvPr id="2097252" name="Picture Placeholder 10"/>
          <p:cNvPicPr>
            <a:picLocks noChangeAspect="1"/>
          </p:cNvPicPr>
          <p:nvPr userDrawn="1"/>
        </p:nvPicPr>
        <p:blipFill rotWithShape="1">
          <a:blip xmlns:r="http://schemas.openxmlformats.org/officeDocument/2006/relationships" r:embed="rId1"/>
          <a:srcRect l="2839" r="32420"/>
          <a:stretch>
            <a:fillRect/>
          </a:stretch>
        </p:blipFill>
        <p:spPr>
          <a:xfrm>
            <a:off x="3190342" y="-2148"/>
            <a:ext cx="5953658" cy="6898276"/>
          </a:xfrm>
          <a:prstGeom prst="rect"/>
        </p:spPr>
      </p:pic>
      <p:sp>
        <p:nvSpPr>
          <p:cNvPr id="1048976" name="Text Placeholder 7"/>
          <p:cNvSpPr>
            <a:spLocks noGrp="1"/>
          </p:cNvSpPr>
          <p:nvPr>
            <p:ph type="body" sz="quarter" idx="10" hasCustomPrompt="1"/>
          </p:nvPr>
        </p:nvSpPr>
        <p:spPr>
          <a:xfrm>
            <a:off x="305991" y="3068960"/>
            <a:ext cx="5022093" cy="3375382"/>
          </a:xfrm>
          <a:prstGeom prst="rect"/>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dirty="0" lang="en-US"/>
              <a:t>Click to insert long text</a:t>
            </a:r>
            <a:endParaRPr dirty="0" lang="pt-PT"/>
          </a:p>
        </p:txBody>
      </p:sp>
      <p:sp>
        <p:nvSpPr>
          <p:cNvPr id="1048977" name="Title Placeholder 1"/>
          <p:cNvSpPr>
            <a:spLocks noGrp="1"/>
          </p:cNvSpPr>
          <p:nvPr>
            <p:ph type="title" hasCustomPrompt="1"/>
          </p:nvPr>
        </p:nvSpPr>
        <p:spPr>
          <a:xfrm>
            <a:off x="305992" y="2002973"/>
            <a:ext cx="7533476" cy="859536"/>
          </a:xfrm>
          <a:prstGeom prst="rect"/>
        </p:spPr>
        <p:txBody>
          <a:bodyPr anchor="b" bIns="0" lIns="0" rIns="0" rtlCol="0" tIns="0" vert="horz">
            <a:normAutofit/>
          </a:bodyPr>
          <a:lstStyle>
            <a:lvl1pPr>
              <a:defRPr dirty="0" lang="pt-PT">
                <a:solidFill>
                  <a:schemeClr val="bg1"/>
                </a:solidFill>
              </a:defRPr>
            </a:lvl1pPr>
          </a:lstStyle>
          <a:p>
            <a:pPr lvl="0">
              <a:lnSpc>
                <a:spcPts val="2250"/>
              </a:lnSpc>
            </a:pPr>
            <a:r>
              <a:rPr dirty="0" lang="en-US"/>
              <a:t>Click to insert title</a:t>
            </a:r>
            <a:endParaRPr dirty="0" lang="pt-PT"/>
          </a:p>
        </p:txBody>
      </p:sp>
      <p:sp>
        <p:nvSpPr>
          <p:cNvPr id="1048978"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schemeClr val="bg1"/>
                </a:solidFill>
                <a:cs typeface="Arial" panose="020B0604020202020204" pitchFamily="34" charset="0"/>
              </a:rPr>
              <a:pPr algn="r"/>
            </a:fld>
            <a:endParaRPr dirty="0" sz="600" lang="en-US">
              <a:solidFill>
                <a:schemeClr val="bg1"/>
              </a:solidFill>
              <a:cs typeface="Arial" panose="020B0604020202020204" pitchFamily="34" charset="0"/>
            </a:endParaRPr>
          </a:p>
        </p:txBody>
      </p:sp>
      <p:sp>
        <p:nvSpPr>
          <p:cNvPr id="1048979"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1"/>
                </a:solidFill>
                <a:cs typeface="Arial" panose="020B0604020202020204" pitchFamily="34" charset="0"/>
              </a:rPr>
              <a:t>© 2017 Capgemini. All rights reserved.</a:t>
            </a:r>
          </a:p>
        </p:txBody>
      </p:sp>
      <p:cxnSp>
        <p:nvCxnSpPr>
          <p:cNvPr id="3145754" name="Conector reto 49"/>
          <p:cNvCxnSpPr>
            <a:cxnSpLocks/>
          </p:cNvCxnSpPr>
          <p:nvPr userDrawn="1"/>
        </p:nvCxnSpPr>
        <p:spPr>
          <a:xfrm flipV="1">
            <a:off x="2462756" y="6587911"/>
            <a:ext cx="0" cy="155576"/>
          </a:xfrm>
          <a:prstGeom prst="line"/>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048980" name="Rectangle 27">
            <a:hlinkClick r:id="rId2"/>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chemeClr val="bg1"/>
                </a:solidFill>
                <a:latin typeface="+mj-lt"/>
                <a:cs typeface="Arial" panose="020B0604020202020204" pitchFamily="34" charset="0"/>
              </a:rPr>
              <a:t>Presentation Title | Author | Date</a:t>
            </a:r>
            <a:endParaRPr dirty="0" sz="600" kern="0" lang="en-US">
              <a:solidFill>
                <a:schemeClr val="bg1"/>
              </a:solidFill>
              <a:latin typeface="+mj-lt"/>
              <a:cs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63" name=""/>
        <p:cNvGrpSpPr/>
        <p:nvPr/>
      </p:nvGrpSpPr>
      <p:grpSpPr>
        <a:xfrm>
          <a:off x="0" y="0"/>
          <a:ext cx="0" cy="0"/>
          <a:chOff x="0" y="0"/>
          <a:chExt cx="0" cy="0"/>
        </a:xfrm>
      </p:grpSpPr>
      <p:graphicFrame>
        <p:nvGraphicFramePr>
          <p:cNvPr id="4194311" name="Object 3" hidden="1"/>
          <p:cNvGraphicFramePr>
            <a:graphicFrameLocks noChangeAspect="1"/>
          </p:cNvGraphicFramePr>
          <p:nvPr>
            <p:custDataLst>
              <p:tags r:id="rId1"/>
            </p:custDataLst>
          </p:nvPr>
        </p:nvGraphicFramePr>
        <p:xfrm>
          <a:off x="11" y="23"/>
          <a:ext cx="135749" cy="143985"/>
        </p:xfrm>
        <a:graphic>
          <a:graphicData uri="http://schemas.openxmlformats.org/presentationml/2006/ole">
            <mc:AlternateContent xmlns:mc="http://schemas.openxmlformats.org/markup-compatibility/2006">
              <mc:Choice xmlns:v="urn:schemas-microsoft-com:vml" Requires="v">
                <p:oleObj name="think-cell Slide" r:id="rId2" spid="_x0000_s5204" imgH="360" imgW="360" progId="">
                  <p:embed/>
                </p:oleObj>
              </mc:Choice>
              <mc:Fallback>
                <p:oleObj name="think-cell Slide" r:id="rId2" imgH="360" imgW="360" progId="">
                  <p:embed/>
                  <p:pic>
                    <p:nvPicPr>
                      <p:cNvPr id="2097181" name="Picture 67"/>
                      <p:cNvPicPr>
                        <a:picLocks noChangeAspect="1" noChangeArrowheads="1"/>
                      </p:cNvPicPr>
                      <p:nvPr/>
                    </p:nvPicPr>
                    <p:blipFill>
                      <a:blip xmlns:r="http://schemas.openxmlformats.org/officeDocument/2006/relationships" r:embed="rId3"/>
                      <a:srcRect/>
                      <a:stretch>
                        <a:fillRect/>
                      </a:stretch>
                    </p:blipFill>
                    <p:spPr bwMode="auto">
                      <a:xfrm>
                        <a:off x="11" y="23"/>
                        <a:ext cx="135749" cy="143985"/>
                      </a:xfrm>
                      <a:prstGeom prst="rect"/>
                      <a:noFill/>
                    </p:spPr>
                  </p:pic>
                </p:oleObj>
              </mc:Fallback>
            </mc:AlternateContent>
          </a:graphicData>
        </a:graphic>
      </p:graphicFrame>
      <p:sp>
        <p:nvSpPr>
          <p:cNvPr id="1048635" name="Title 1"/>
          <p:cNvSpPr>
            <a:spLocks noGrp="1"/>
          </p:cNvSpPr>
          <p:nvPr>
            <p:ph type="title" hasCustomPrompt="1"/>
            <p:custDataLst>
              <p:tags r:id="rId4"/>
            </p:custDataLst>
          </p:nvPr>
        </p:nvSpPr>
        <p:spPr/>
        <p:txBody>
          <a:bodyPr/>
          <a:p>
            <a:r>
              <a:rPr dirty="0" lang="en-US" noProof="0" smtClean="0"/>
              <a:t>Click to edit Master title style</a:t>
            </a:r>
            <a:endParaRPr dirty="0" lang="en-US"/>
          </a:p>
        </p:txBody>
      </p:sp>
      <p:sp>
        <p:nvSpPr>
          <p:cNvPr id="1048636" name="Content Placeholder 2"/>
          <p:cNvSpPr>
            <a:spLocks noGrp="1"/>
          </p:cNvSpPr>
          <p:nvPr>
            <p:ph idx="1" hasCustomPrompt="1"/>
            <p:custDataLst>
              <p:tags r:id="rId5"/>
            </p:custDataLst>
          </p:nvPr>
        </p:nvSpPr>
        <p:spPr>
          <a:xfrm>
            <a:off x="298516" y="1494771"/>
            <a:ext cx="8845484" cy="4643751"/>
          </a:xfrm>
        </p:spPr>
        <p:txBody>
          <a:bodyPr/>
          <a:lstStyle>
            <a:lvl1pPr>
              <a:defRPr b="0"/>
            </a:lvl1pPr>
            <a:lvl5pPr>
              <a:buNone/>
            </a:lvl5pPr>
          </a:lstStyle>
          <a:p>
            <a:pPr lvl="0"/>
            <a:r>
              <a:rPr dirty="0" lang="en-US" noProof="0" smtClean="0"/>
              <a:t>Click to edit Master text style</a:t>
            </a:r>
          </a:p>
          <a:p>
            <a:pPr lvl="1"/>
            <a:r>
              <a:rPr dirty="0" lang="en-US" noProof="0" smtClean="0"/>
              <a:t>Text style level 2</a:t>
            </a:r>
          </a:p>
          <a:p>
            <a:pPr lvl="2"/>
            <a:r>
              <a:rPr dirty="0" lang="en-US" noProof="0" smtClean="0"/>
              <a:t>Text style level 3</a:t>
            </a:r>
          </a:p>
          <a:p>
            <a:pPr lvl="3"/>
            <a:r>
              <a:rPr dirty="0" lang="en-US" noProof="0" smtClean="0"/>
              <a:t>Text style level 4</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70" name=""/>
        <p:cNvGrpSpPr/>
        <p:nvPr/>
      </p:nvGrpSpPr>
      <p:grpSpPr>
        <a:xfrm>
          <a:off x="0" y="0"/>
          <a:ext cx="0" cy="0"/>
          <a:chOff x="0" y="0"/>
          <a:chExt cx="0" cy="0"/>
        </a:xfrm>
      </p:grpSpPr>
      <p:sp>
        <p:nvSpPr>
          <p:cNvPr id="1049090" name="Text Placeholder 7"/>
          <p:cNvSpPr>
            <a:spLocks noGrp="1"/>
          </p:cNvSpPr>
          <p:nvPr>
            <p:ph type="body" sz="quarter" idx="10" hasCustomPrompt="1"/>
          </p:nvPr>
        </p:nvSpPr>
        <p:spPr>
          <a:xfrm>
            <a:off x="305991" y="2010607"/>
            <a:ext cx="4157663" cy="4442581"/>
          </a:xfrm>
          <a:prstGeom prst="rect"/>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dirty="0" lang="en-US"/>
              <a:t>Click to insert long text</a:t>
            </a:r>
          </a:p>
        </p:txBody>
      </p:sp>
      <p:sp>
        <p:nvSpPr>
          <p:cNvPr id="1049091" name="Text Placeholder 7"/>
          <p:cNvSpPr>
            <a:spLocks noGrp="1"/>
          </p:cNvSpPr>
          <p:nvPr>
            <p:ph type="body" sz="quarter" idx="11" hasCustomPrompt="1"/>
          </p:nvPr>
        </p:nvSpPr>
        <p:spPr>
          <a:xfrm>
            <a:off x="4680349" y="2010606"/>
            <a:ext cx="4137333" cy="4441372"/>
          </a:xfrm>
          <a:prstGeom prst="rect"/>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dirty="0" lang="en-US"/>
              <a:t>Click to insert long text</a:t>
            </a:r>
          </a:p>
        </p:txBody>
      </p:sp>
      <p:sp>
        <p:nvSpPr>
          <p:cNvPr id="1049092" name="Text Placeholder 7"/>
          <p:cNvSpPr>
            <a:spLocks noGrp="1"/>
          </p:cNvSpPr>
          <p:nvPr>
            <p:ph type="body" sz="quarter" idx="12" hasCustomPrompt="1"/>
          </p:nvPr>
        </p:nvSpPr>
        <p:spPr>
          <a:xfrm>
            <a:off x="305991" y="1420990"/>
            <a:ext cx="4157663" cy="438494"/>
          </a:xfrm>
          <a:prstGeom prst="rect"/>
        </p:spPr>
        <p:txBody>
          <a:bodyPr>
            <a:noAutofit/>
          </a:bodyPr>
          <a:lstStyle>
            <a:lvl1pPr>
              <a:lnSpc>
                <a:spcPts val="1650"/>
              </a:lnSpc>
              <a:defRPr b="0" sz="135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dirty="0" lang="en-US"/>
              <a:t>Click to insert title</a:t>
            </a:r>
          </a:p>
        </p:txBody>
      </p:sp>
      <p:sp>
        <p:nvSpPr>
          <p:cNvPr id="1049093" name="Text Placeholder 7"/>
          <p:cNvSpPr>
            <a:spLocks noGrp="1"/>
          </p:cNvSpPr>
          <p:nvPr>
            <p:ph type="body" sz="quarter" idx="13" hasCustomPrompt="1"/>
          </p:nvPr>
        </p:nvSpPr>
        <p:spPr>
          <a:xfrm>
            <a:off x="4680349" y="1420990"/>
            <a:ext cx="4137333" cy="438494"/>
          </a:xfrm>
          <a:prstGeom prst="rect"/>
        </p:spPr>
        <p:txBody>
          <a:bodyPr>
            <a:noAutofit/>
          </a:bodyPr>
          <a:lstStyle>
            <a:lvl1pPr>
              <a:lnSpc>
                <a:spcPts val="1650"/>
              </a:lnSpc>
              <a:defRPr b="0" sz="135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dirty="0" lang="en-US"/>
              <a:t>Click to insert title</a:t>
            </a:r>
          </a:p>
        </p:txBody>
      </p:sp>
      <p:sp>
        <p:nvSpPr>
          <p:cNvPr id="1049094" name="Title Placeholder 1"/>
          <p:cNvSpPr>
            <a:spLocks noGrp="1"/>
          </p:cNvSpPr>
          <p:nvPr>
            <p:ph type="title" hasCustomPrompt="1"/>
          </p:nvPr>
        </p:nvSpPr>
        <p:spPr>
          <a:xfrm>
            <a:off x="305991" y="404813"/>
            <a:ext cx="8208447" cy="865054"/>
          </a:xfrm>
          <a:prstGeom prst="rect"/>
        </p:spPr>
        <p:txBody>
          <a:bodyPr anchor="t" bIns="0" lIns="0" rIns="0" rtlCol="0" tIns="0" vert="horz">
            <a:normAutofit/>
          </a:bodyPr>
          <a:lstStyle>
            <a:lvl1pPr>
              <a:defRPr dirty="0" lang="pt-PT">
                <a:solidFill>
                  <a:schemeClr val="tx2"/>
                </a:solidFill>
              </a:defRPr>
            </a:lvl1pPr>
          </a:lstStyle>
          <a:p>
            <a:pPr lvl="0">
              <a:lnSpc>
                <a:spcPts val="2250"/>
              </a:lnSpc>
            </a:pPr>
            <a:r>
              <a:rPr dirty="0" lang="en-US"/>
              <a:t>Click to insert title</a:t>
            </a:r>
            <a:endParaRPr dirty="0" lang="pt-PT"/>
          </a:p>
        </p:txBody>
      </p:sp>
      <p:sp>
        <p:nvSpPr>
          <p:cNvPr id="1049095"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72"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9096" name="Rectangle 27">
            <a:hlinkClick r:id="rId1"/>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9097"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p:bgPr>
    </p:bg>
    <p:spTree>
      <p:nvGrpSpPr>
        <p:cNvPr id="156" name=""/>
        <p:cNvGrpSpPr/>
        <p:nvPr/>
      </p:nvGrpSpPr>
      <p:grpSpPr>
        <a:xfrm>
          <a:off x="0" y="0"/>
          <a:ext cx="0" cy="0"/>
          <a:chOff x="0" y="0"/>
          <a:chExt cx="0" cy="0"/>
        </a:xfrm>
      </p:grpSpPr>
      <p:sp>
        <p:nvSpPr>
          <p:cNvPr id="1048962" name="Rectangle 12"/>
          <p:cNvSpPr/>
          <p:nvPr userDrawn="1"/>
        </p:nvSpPr>
        <p:spPr>
          <a:xfrm>
            <a:off x="0" y="4077072"/>
            <a:ext cx="9144000" cy="2780928"/>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50" lang="pt-PT"/>
          </a:p>
        </p:txBody>
      </p:sp>
      <p:sp>
        <p:nvSpPr>
          <p:cNvPr id="1048963" name="Text Placeholder 4"/>
          <p:cNvSpPr>
            <a:spLocks noGrp="1"/>
          </p:cNvSpPr>
          <p:nvPr>
            <p:ph type="body" sz="quarter" idx="13" hasCustomPrompt="1"/>
          </p:nvPr>
        </p:nvSpPr>
        <p:spPr>
          <a:xfrm>
            <a:off x="319866" y="1423338"/>
            <a:ext cx="2674620" cy="412363"/>
          </a:xfrm>
          <a:prstGeom prst="rect"/>
          <a:noFill/>
        </p:spPr>
        <p:txBody>
          <a:bodyPr anchor="ctr">
            <a:noAutofit/>
          </a:bodyPr>
          <a:lstStyle>
            <a:lvl1pPr algn="l">
              <a:defRPr b="0" sz="1350">
                <a:solidFill>
                  <a:srgbClr val="12ABDB"/>
                </a:solidFill>
              </a:defRPr>
            </a:lvl1pPr>
            <a:lvl2pPr>
              <a:defRPr sz="1050"/>
            </a:lvl2pPr>
            <a:lvl3pPr>
              <a:defRPr sz="900"/>
            </a:lvl3pPr>
            <a:lvl4pPr>
              <a:defRPr sz="825"/>
            </a:lvl4pPr>
            <a:lvl5pPr>
              <a:defRPr sz="825"/>
            </a:lvl5pPr>
          </a:lstStyle>
          <a:p>
            <a:pPr lvl="0"/>
            <a:r>
              <a:rPr dirty="0" lang="en-US"/>
              <a:t>Click to insert title</a:t>
            </a:r>
          </a:p>
        </p:txBody>
      </p:sp>
      <p:sp>
        <p:nvSpPr>
          <p:cNvPr id="1048964" name="Text Placeholder 4"/>
          <p:cNvSpPr>
            <a:spLocks noGrp="1"/>
          </p:cNvSpPr>
          <p:nvPr>
            <p:ph type="body" sz="quarter" idx="27" hasCustomPrompt="1"/>
          </p:nvPr>
        </p:nvSpPr>
        <p:spPr>
          <a:xfrm>
            <a:off x="6163390" y="1423338"/>
            <a:ext cx="2674620" cy="412363"/>
          </a:xfrm>
          <a:prstGeom prst="rect"/>
          <a:noFill/>
        </p:spPr>
        <p:txBody>
          <a:bodyPr anchor="ctr">
            <a:noAutofit/>
          </a:bodyPr>
          <a:lstStyle>
            <a:lvl1pPr algn="l">
              <a:defRPr b="0" sz="1350">
                <a:solidFill>
                  <a:srgbClr val="12ABDB"/>
                </a:solidFill>
              </a:defRPr>
            </a:lvl1pPr>
            <a:lvl2pPr>
              <a:defRPr sz="1050"/>
            </a:lvl2pPr>
            <a:lvl3pPr>
              <a:defRPr sz="900"/>
            </a:lvl3pPr>
            <a:lvl4pPr>
              <a:defRPr sz="825"/>
            </a:lvl4pPr>
            <a:lvl5pPr>
              <a:defRPr sz="825"/>
            </a:lvl5pPr>
          </a:lstStyle>
          <a:p>
            <a:pPr lvl="0"/>
            <a:r>
              <a:rPr dirty="0" lang="en-US"/>
              <a:t>Click to insert title</a:t>
            </a:r>
          </a:p>
        </p:txBody>
      </p:sp>
      <p:sp>
        <p:nvSpPr>
          <p:cNvPr id="1048965" name="Text Placeholder 4"/>
          <p:cNvSpPr>
            <a:spLocks noGrp="1"/>
          </p:cNvSpPr>
          <p:nvPr>
            <p:ph type="body" sz="quarter" idx="29" hasCustomPrompt="1"/>
          </p:nvPr>
        </p:nvSpPr>
        <p:spPr>
          <a:xfrm>
            <a:off x="3241628" y="1423338"/>
            <a:ext cx="2674620" cy="412363"/>
          </a:xfrm>
          <a:prstGeom prst="rect"/>
          <a:noFill/>
        </p:spPr>
        <p:txBody>
          <a:bodyPr anchor="ctr">
            <a:noAutofit/>
          </a:bodyPr>
          <a:lstStyle>
            <a:lvl1pPr algn="l">
              <a:defRPr b="0" sz="1350">
                <a:solidFill>
                  <a:srgbClr val="12ABDB"/>
                </a:solidFill>
              </a:defRPr>
            </a:lvl1pPr>
            <a:lvl2pPr>
              <a:defRPr sz="1050"/>
            </a:lvl2pPr>
            <a:lvl3pPr>
              <a:defRPr sz="900"/>
            </a:lvl3pPr>
            <a:lvl4pPr>
              <a:defRPr sz="825"/>
            </a:lvl4pPr>
            <a:lvl5pPr>
              <a:defRPr sz="825"/>
            </a:lvl5pPr>
          </a:lstStyle>
          <a:p>
            <a:pPr lvl="0"/>
            <a:r>
              <a:rPr dirty="0" lang="en-US"/>
              <a:t>Click to insert title</a:t>
            </a:r>
          </a:p>
        </p:txBody>
      </p:sp>
      <p:sp>
        <p:nvSpPr>
          <p:cNvPr id="1048966" name="Text Placeholder 4"/>
          <p:cNvSpPr>
            <a:spLocks noGrp="1"/>
          </p:cNvSpPr>
          <p:nvPr>
            <p:ph type="body" sz="quarter" idx="31" hasCustomPrompt="1"/>
          </p:nvPr>
        </p:nvSpPr>
        <p:spPr>
          <a:xfrm>
            <a:off x="305991" y="4231997"/>
            <a:ext cx="8532019" cy="412363"/>
          </a:xfrm>
          <a:prstGeom prst="rect"/>
          <a:noFill/>
        </p:spPr>
        <p:txBody>
          <a:bodyPr anchor="ctr" bIns="0" lIns="0" rIns="0" rtlCol="0" tIns="0" vert="horz">
            <a:noAutofit/>
          </a:bodyPr>
          <a:lstStyle>
            <a:lvl1pPr>
              <a:defRPr b="0" dirty="0" lang="en-US">
                <a:solidFill>
                  <a:schemeClr val="accent4"/>
                </a:solidFill>
              </a:defRPr>
            </a:lvl1pPr>
          </a:lstStyle>
          <a:p>
            <a:pPr lvl="0"/>
            <a:r>
              <a:rPr dirty="0" lang="en-US"/>
              <a:t>Click to insert section title</a:t>
            </a:r>
          </a:p>
        </p:txBody>
      </p:sp>
      <p:sp>
        <p:nvSpPr>
          <p:cNvPr id="1048967" name="Text Placeholder 7"/>
          <p:cNvSpPr>
            <a:spLocks noGrp="1"/>
          </p:cNvSpPr>
          <p:nvPr>
            <p:ph type="body" sz="quarter" idx="32" hasCustomPrompt="1"/>
          </p:nvPr>
        </p:nvSpPr>
        <p:spPr>
          <a:xfrm>
            <a:off x="319866" y="1866556"/>
            <a:ext cx="2674620" cy="1994493"/>
          </a:xfrm>
          <a:prstGeom prst="rect"/>
        </p:spPr>
        <p:txBody>
          <a:bodyPr>
            <a:noAutofit/>
          </a:bodyPr>
          <a:lstStyle>
            <a:lvl1pPr>
              <a:lnSpc>
                <a:spcPts val="1200"/>
              </a:lnSpc>
              <a:defRPr sz="1050">
                <a:solidFill>
                  <a:schemeClr val="tx1"/>
                </a:solidFill>
              </a:defRPr>
            </a:lvl1pPr>
            <a:lvl2pPr indent="-126206" marL="129779">
              <a:lnSpc>
                <a:spcPts val="1050"/>
              </a:lnSpc>
              <a:defRPr sz="900">
                <a:solidFill>
                  <a:schemeClr val="tx1"/>
                </a:solidFill>
              </a:defRPr>
            </a:lvl2pPr>
            <a:lvl3pPr indent="-130969" marL="260747">
              <a:lnSpc>
                <a:spcPts val="1050"/>
              </a:lnSpc>
              <a:defRPr sz="900">
                <a:solidFill>
                  <a:schemeClr val="tx1"/>
                </a:solidFill>
              </a:defRPr>
            </a:lvl3pPr>
            <a:lvl4pPr indent="-121444" marL="382191">
              <a:lnSpc>
                <a:spcPts val="900"/>
              </a:lnSpc>
              <a:defRPr sz="825">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sp>
        <p:nvSpPr>
          <p:cNvPr id="1048968"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53"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969" name="Rectangle 27">
            <a:hlinkClick r:id="rId1"/>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8970"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
        <p:nvSpPr>
          <p:cNvPr id="1048971" name="Title Placeholder 1"/>
          <p:cNvSpPr>
            <a:spLocks noGrp="1"/>
          </p:cNvSpPr>
          <p:nvPr>
            <p:ph type="title" hasCustomPrompt="1"/>
          </p:nvPr>
        </p:nvSpPr>
        <p:spPr>
          <a:xfrm>
            <a:off x="305991" y="404813"/>
            <a:ext cx="8262453" cy="863600"/>
          </a:xfrm>
          <a:prstGeom prst="rect"/>
        </p:spPr>
        <p:txBody>
          <a:bodyPr anchor="t" bIns="0" lIns="0" rIns="0" rtlCol="0" tIns="0" vert="horz">
            <a:normAutofit/>
          </a:bodyPr>
          <a:lstStyle>
            <a:lvl1pPr>
              <a:defRPr dirty="0" lang="pt-PT"/>
            </a:lvl1pPr>
          </a:lstStyle>
          <a:p>
            <a:pPr lvl="0">
              <a:lnSpc>
                <a:spcPts val="2250"/>
              </a:lnSpc>
            </a:pPr>
            <a:r>
              <a:rPr dirty="0" lang="en-US"/>
              <a:t>Click to add title</a:t>
            </a:r>
            <a:endParaRPr dirty="0" lang="pt-PT"/>
          </a:p>
        </p:txBody>
      </p:sp>
      <p:sp>
        <p:nvSpPr>
          <p:cNvPr id="1048972" name="Text Placeholder 7"/>
          <p:cNvSpPr>
            <a:spLocks noGrp="1"/>
          </p:cNvSpPr>
          <p:nvPr>
            <p:ph type="body" sz="quarter" idx="33" hasCustomPrompt="1"/>
          </p:nvPr>
        </p:nvSpPr>
        <p:spPr>
          <a:xfrm>
            <a:off x="3241628" y="1866556"/>
            <a:ext cx="2674620" cy="1994493"/>
          </a:xfrm>
          <a:prstGeom prst="rect"/>
        </p:spPr>
        <p:txBody>
          <a:bodyPr>
            <a:noAutofit/>
          </a:bodyPr>
          <a:lstStyle>
            <a:lvl1pPr>
              <a:lnSpc>
                <a:spcPts val="1200"/>
              </a:lnSpc>
              <a:defRPr sz="1050">
                <a:solidFill>
                  <a:schemeClr val="tx1"/>
                </a:solidFill>
              </a:defRPr>
            </a:lvl1pPr>
            <a:lvl2pPr indent="-126206" marL="129779">
              <a:lnSpc>
                <a:spcPts val="1050"/>
              </a:lnSpc>
              <a:defRPr sz="900">
                <a:solidFill>
                  <a:schemeClr val="tx1"/>
                </a:solidFill>
              </a:defRPr>
            </a:lvl2pPr>
            <a:lvl3pPr indent="-130969" marL="260747">
              <a:lnSpc>
                <a:spcPts val="1050"/>
              </a:lnSpc>
              <a:defRPr sz="900">
                <a:solidFill>
                  <a:schemeClr val="tx1"/>
                </a:solidFill>
              </a:defRPr>
            </a:lvl3pPr>
            <a:lvl4pPr indent="-121444" marL="382191">
              <a:lnSpc>
                <a:spcPts val="900"/>
              </a:lnSpc>
              <a:defRPr sz="825">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sp>
        <p:nvSpPr>
          <p:cNvPr id="1048973" name="Text Placeholder 7"/>
          <p:cNvSpPr>
            <a:spLocks noGrp="1"/>
          </p:cNvSpPr>
          <p:nvPr>
            <p:ph type="body" sz="quarter" idx="34" hasCustomPrompt="1"/>
          </p:nvPr>
        </p:nvSpPr>
        <p:spPr>
          <a:xfrm>
            <a:off x="6163390" y="1866556"/>
            <a:ext cx="2674620" cy="1994493"/>
          </a:xfrm>
          <a:prstGeom prst="rect"/>
        </p:spPr>
        <p:txBody>
          <a:bodyPr>
            <a:noAutofit/>
          </a:bodyPr>
          <a:lstStyle>
            <a:lvl1pPr>
              <a:lnSpc>
                <a:spcPts val="1200"/>
              </a:lnSpc>
              <a:defRPr sz="1050">
                <a:solidFill>
                  <a:schemeClr val="tx1"/>
                </a:solidFill>
              </a:defRPr>
            </a:lvl1pPr>
            <a:lvl2pPr indent="-126206" marL="129779">
              <a:lnSpc>
                <a:spcPts val="1050"/>
              </a:lnSpc>
              <a:defRPr sz="900">
                <a:solidFill>
                  <a:schemeClr val="tx1"/>
                </a:solidFill>
              </a:defRPr>
            </a:lvl2pPr>
            <a:lvl3pPr indent="-130969" marL="260747">
              <a:lnSpc>
                <a:spcPts val="1050"/>
              </a:lnSpc>
              <a:defRPr sz="900">
                <a:solidFill>
                  <a:schemeClr val="tx1"/>
                </a:solidFill>
              </a:defRPr>
            </a:lvl3pPr>
            <a:lvl4pPr indent="-121444" marL="382191">
              <a:lnSpc>
                <a:spcPts val="900"/>
              </a:lnSpc>
              <a:defRPr sz="825">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sp>
        <p:nvSpPr>
          <p:cNvPr id="1048974" name="Text Placeholder 7"/>
          <p:cNvSpPr>
            <a:spLocks noGrp="1"/>
          </p:cNvSpPr>
          <p:nvPr>
            <p:ph type="body" sz="quarter" idx="35" hasCustomPrompt="1"/>
          </p:nvPr>
        </p:nvSpPr>
        <p:spPr>
          <a:xfrm>
            <a:off x="319866" y="4674188"/>
            <a:ext cx="8518144" cy="1799211"/>
          </a:xfrm>
          <a:prstGeom prst="rect"/>
        </p:spPr>
        <p:txBody>
          <a:bodyPr>
            <a:noAutofit/>
          </a:bodyPr>
          <a:lstStyle>
            <a:lvl1pPr>
              <a:lnSpc>
                <a:spcPts val="1200"/>
              </a:lnSpc>
              <a:defRPr sz="1050">
                <a:solidFill>
                  <a:schemeClr val="tx1"/>
                </a:solidFill>
              </a:defRPr>
            </a:lvl1pPr>
            <a:lvl2pPr indent="-126206" marL="129779">
              <a:lnSpc>
                <a:spcPts val="1050"/>
              </a:lnSpc>
              <a:defRPr sz="900">
                <a:solidFill>
                  <a:schemeClr val="tx1"/>
                </a:solidFill>
              </a:defRPr>
            </a:lvl2pPr>
            <a:lvl3pPr indent="-130969" marL="260747">
              <a:lnSpc>
                <a:spcPts val="1050"/>
              </a:lnSpc>
              <a:defRPr sz="900">
                <a:solidFill>
                  <a:schemeClr val="tx1"/>
                </a:solidFill>
              </a:defRPr>
            </a:lvl3pPr>
            <a:lvl4pPr indent="-121444" marL="382191">
              <a:lnSpc>
                <a:spcPts val="900"/>
              </a:lnSpc>
              <a:defRPr sz="825">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p:bgPr>
    </p:bg>
    <p:spTree>
      <p:nvGrpSpPr>
        <p:cNvPr id="162" name=""/>
        <p:cNvGrpSpPr/>
        <p:nvPr/>
      </p:nvGrpSpPr>
      <p:grpSpPr>
        <a:xfrm>
          <a:off x="0" y="0"/>
          <a:ext cx="0" cy="0"/>
          <a:chOff x="0" y="0"/>
          <a:chExt cx="0" cy="0"/>
        </a:xfrm>
      </p:grpSpPr>
      <p:sp>
        <p:nvSpPr>
          <p:cNvPr id="1049013" name="Title Placeholder 1"/>
          <p:cNvSpPr>
            <a:spLocks noGrp="1"/>
          </p:cNvSpPr>
          <p:nvPr>
            <p:ph type="title" hasCustomPrompt="1"/>
          </p:nvPr>
        </p:nvSpPr>
        <p:spPr>
          <a:xfrm>
            <a:off x="305991" y="404813"/>
            <a:ext cx="8262453" cy="863600"/>
          </a:xfrm>
          <a:prstGeom prst="rect"/>
        </p:spPr>
        <p:txBody>
          <a:bodyPr anchor="t" bIns="0" lIns="0" rIns="0" rtlCol="0" tIns="0" vert="horz">
            <a:normAutofit/>
          </a:bodyPr>
          <a:lstStyle>
            <a:lvl1pPr>
              <a:defRPr dirty="0" lang="pt-PT"/>
            </a:lvl1pPr>
          </a:lstStyle>
          <a:p>
            <a:pPr lvl="0">
              <a:lnSpc>
                <a:spcPts val="2250"/>
              </a:lnSpc>
            </a:pPr>
            <a:r>
              <a:rPr dirty="0" lang="en-US"/>
              <a:t>Click to add title</a:t>
            </a:r>
            <a:endParaRPr dirty="0" lang="pt-PT"/>
          </a:p>
        </p:txBody>
      </p:sp>
      <p:sp>
        <p:nvSpPr>
          <p:cNvPr id="1049014" name="Text Placeholder 7"/>
          <p:cNvSpPr>
            <a:spLocks noGrp="1"/>
          </p:cNvSpPr>
          <p:nvPr>
            <p:ph type="body" sz="quarter" idx="35" hasCustomPrompt="1"/>
          </p:nvPr>
        </p:nvSpPr>
        <p:spPr>
          <a:xfrm>
            <a:off x="1494570" y="1556793"/>
            <a:ext cx="7343440" cy="1368152"/>
          </a:xfrm>
          <a:prstGeom prst="rect"/>
        </p:spPr>
        <p:txBody>
          <a:bodyPr anchor="ctr">
            <a:noAutofit/>
          </a:bodyPr>
          <a:lstStyle>
            <a:lvl1pPr>
              <a:lnSpc>
                <a:spcPts val="1650"/>
              </a:lnSpc>
              <a:defRPr sz="1350">
                <a:solidFill>
                  <a:schemeClr val="tx1"/>
                </a:solidFill>
              </a:defRPr>
            </a:lvl1pPr>
            <a:lvl2pPr indent="-170260" marL="173831">
              <a:lnSpc>
                <a:spcPts val="1350"/>
              </a:lnSpc>
              <a:defRPr sz="1200">
                <a:solidFill>
                  <a:schemeClr val="tx1"/>
                </a:solidFill>
              </a:defRPr>
            </a:lvl2pPr>
            <a:lvl3pPr indent="-173831" marL="347663">
              <a:lnSpc>
                <a:spcPts val="1200"/>
              </a:lnSpc>
              <a:defRPr sz="1050">
                <a:solidFill>
                  <a:schemeClr val="tx1"/>
                </a:solidFill>
              </a:defRPr>
            </a:lvl3pPr>
            <a:lvl4pPr indent="-164306" marL="511969">
              <a:lnSpc>
                <a:spcPts val="1050"/>
              </a:lnSpc>
              <a:defRPr sz="900">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sp>
        <p:nvSpPr>
          <p:cNvPr id="1049015" name="Text Placeholder 7"/>
          <p:cNvSpPr>
            <a:spLocks noGrp="1"/>
          </p:cNvSpPr>
          <p:nvPr>
            <p:ph type="body" sz="quarter" idx="36" hasCustomPrompt="1"/>
          </p:nvPr>
        </p:nvSpPr>
        <p:spPr>
          <a:xfrm>
            <a:off x="1494570" y="3320915"/>
            <a:ext cx="7343440" cy="1368152"/>
          </a:xfrm>
          <a:prstGeom prst="rect"/>
        </p:spPr>
        <p:txBody>
          <a:bodyPr anchor="ctr">
            <a:noAutofit/>
          </a:bodyPr>
          <a:lstStyle>
            <a:lvl1pPr>
              <a:lnSpc>
                <a:spcPts val="1650"/>
              </a:lnSpc>
              <a:defRPr sz="1350">
                <a:solidFill>
                  <a:schemeClr val="tx1"/>
                </a:solidFill>
              </a:defRPr>
            </a:lvl1pPr>
            <a:lvl2pPr indent="-170260" marL="173831">
              <a:lnSpc>
                <a:spcPts val="1350"/>
              </a:lnSpc>
              <a:defRPr sz="1200">
                <a:solidFill>
                  <a:schemeClr val="tx1"/>
                </a:solidFill>
              </a:defRPr>
            </a:lvl2pPr>
            <a:lvl3pPr indent="-173831" marL="347663">
              <a:lnSpc>
                <a:spcPts val="1200"/>
              </a:lnSpc>
              <a:defRPr sz="1050">
                <a:solidFill>
                  <a:schemeClr val="tx1"/>
                </a:solidFill>
              </a:defRPr>
            </a:lvl3pPr>
            <a:lvl4pPr indent="-164306" marL="511969">
              <a:lnSpc>
                <a:spcPts val="1050"/>
              </a:lnSpc>
              <a:defRPr sz="900">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sp>
        <p:nvSpPr>
          <p:cNvPr id="1049016" name="Text Placeholder 7"/>
          <p:cNvSpPr>
            <a:spLocks noGrp="1"/>
          </p:cNvSpPr>
          <p:nvPr>
            <p:ph type="body" sz="quarter" idx="37" hasCustomPrompt="1"/>
          </p:nvPr>
        </p:nvSpPr>
        <p:spPr>
          <a:xfrm>
            <a:off x="1494570" y="5085036"/>
            <a:ext cx="7343440" cy="1368152"/>
          </a:xfrm>
          <a:prstGeom prst="rect"/>
        </p:spPr>
        <p:txBody>
          <a:bodyPr anchor="ctr">
            <a:noAutofit/>
          </a:bodyPr>
          <a:lstStyle>
            <a:lvl1pPr>
              <a:lnSpc>
                <a:spcPts val="1650"/>
              </a:lnSpc>
              <a:defRPr sz="1350">
                <a:solidFill>
                  <a:schemeClr val="tx1"/>
                </a:solidFill>
              </a:defRPr>
            </a:lvl1pPr>
            <a:lvl2pPr indent="-170260" marL="173831">
              <a:lnSpc>
                <a:spcPts val="1350"/>
              </a:lnSpc>
              <a:defRPr sz="1200">
                <a:solidFill>
                  <a:schemeClr val="tx1"/>
                </a:solidFill>
              </a:defRPr>
            </a:lvl2pPr>
            <a:lvl3pPr indent="-173831" marL="347663">
              <a:lnSpc>
                <a:spcPts val="1200"/>
              </a:lnSpc>
              <a:defRPr sz="1050">
                <a:solidFill>
                  <a:schemeClr val="tx1"/>
                </a:solidFill>
              </a:defRPr>
            </a:lvl3pPr>
            <a:lvl4pPr indent="-164306" marL="511969">
              <a:lnSpc>
                <a:spcPts val="1050"/>
              </a:lnSpc>
              <a:defRPr sz="900">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sp>
        <p:nvSpPr>
          <p:cNvPr id="1049017"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57"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9018" name="Rectangle 27">
            <a:hlinkClick r:id="rId1"/>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9019"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grpSp>
        <p:nvGrpSpPr>
          <p:cNvPr id="163" name="Group 4"/>
          <p:cNvGrpSpPr>
            <a:grpSpLocks noChangeAspect="1"/>
          </p:cNvGrpSpPr>
          <p:nvPr userDrawn="1"/>
        </p:nvGrpSpPr>
        <p:grpSpPr bwMode="auto">
          <a:xfrm>
            <a:off x="282547" y="3487371"/>
            <a:ext cx="964466" cy="1201696"/>
            <a:chOff x="-163" y="-158"/>
            <a:chExt cx="2854" cy="2667"/>
          </a:xfrm>
        </p:grpSpPr>
        <p:sp>
          <p:nvSpPr>
            <p:cNvPr id="1049020" name="Freeform 5"/>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p:spPr>
          <p:txBody>
            <a:bodyPr anchor="t" anchorCtr="0" bIns="45720" compatLnSpc="1" lIns="91440" numCol="1" rIns="91440" tIns="45720" vert="horz" wrap="square">
              <a:prstTxWarp prst="textNoShape"/>
            </a:bodyPr>
            <a:p>
              <a:endParaRPr sz="1350" lang="pt-PT"/>
            </a:p>
          </p:txBody>
        </p:sp>
        <p:sp>
          <p:nvSpPr>
            <p:cNvPr id="1049021" name="Freeform 6"/>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p:spPr>
          <p:txBody>
            <a:bodyPr anchor="t" anchorCtr="0" bIns="45720" compatLnSpc="1" lIns="91440" numCol="1" rIns="91440" tIns="45720" vert="horz" wrap="square">
              <a:prstTxWarp prst="textNoShape"/>
            </a:bodyPr>
            <a:p>
              <a:endParaRPr sz="1350" lang="pt-PT"/>
            </a:p>
          </p:txBody>
        </p:sp>
        <p:sp>
          <p:nvSpPr>
            <p:cNvPr id="1049022" name="Freeform 7"/>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p:spPr>
          <p:txBody>
            <a:bodyPr anchor="t" anchorCtr="0" bIns="45720" compatLnSpc="1" lIns="91440" numCol="1" rIns="91440" tIns="45720" vert="horz" wrap="square">
              <a:prstTxWarp prst="textNoShape"/>
            </a:bodyPr>
            <a:p>
              <a:endParaRPr sz="1350" lang="pt-PT"/>
            </a:p>
          </p:txBody>
        </p:sp>
        <p:sp>
          <p:nvSpPr>
            <p:cNvPr id="1049023" name="Freeform 8"/>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p:spPr>
          <p:txBody>
            <a:bodyPr anchor="t" anchorCtr="0" bIns="45720" compatLnSpc="1" lIns="91440" numCol="1" rIns="91440" tIns="45720" vert="horz" wrap="square">
              <a:prstTxWarp prst="textNoShape"/>
            </a:bodyPr>
            <a:p>
              <a:endParaRPr sz="1350" lang="pt-PT"/>
            </a:p>
          </p:txBody>
        </p:sp>
        <p:sp>
          <p:nvSpPr>
            <p:cNvPr id="1049024" name="Freeform 9"/>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p:spPr>
          <p:txBody>
            <a:bodyPr anchor="t" anchorCtr="0" bIns="45720" compatLnSpc="1" lIns="91440" numCol="1" rIns="91440" tIns="45720" vert="horz" wrap="square">
              <a:prstTxWarp prst="textNoShape"/>
            </a:bodyPr>
            <a:p>
              <a:endParaRPr sz="1350" lang="pt-PT"/>
            </a:p>
          </p:txBody>
        </p:sp>
      </p:grpSp>
      <p:grpSp>
        <p:nvGrpSpPr>
          <p:cNvPr id="164" name="Group 30"/>
          <p:cNvGrpSpPr>
            <a:grpSpLocks noChangeAspect="1"/>
          </p:cNvGrpSpPr>
          <p:nvPr userDrawn="1"/>
        </p:nvGrpSpPr>
        <p:grpSpPr bwMode="auto">
          <a:xfrm>
            <a:off x="282547" y="1642923"/>
            <a:ext cx="959438" cy="1195892"/>
            <a:chOff x="-223" y="-210"/>
            <a:chExt cx="3852" cy="3601"/>
          </a:xfrm>
        </p:grpSpPr>
        <p:sp>
          <p:nvSpPr>
            <p:cNvPr id="1049025" name="Freeform 31"/>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p:spPr>
          <p:txBody>
            <a:bodyPr anchor="t" anchorCtr="0" bIns="45720" compatLnSpc="1" lIns="91440" numCol="1" rIns="91440" tIns="45720" vert="horz" wrap="square">
              <a:prstTxWarp prst="textNoShape"/>
            </a:bodyPr>
            <a:p>
              <a:endParaRPr sz="1350" lang="pt-PT"/>
            </a:p>
          </p:txBody>
        </p:sp>
        <p:sp>
          <p:nvSpPr>
            <p:cNvPr id="1049026" name="Freeform 32"/>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p:spPr>
          <p:txBody>
            <a:bodyPr anchor="t" anchorCtr="0" bIns="45720" compatLnSpc="1" lIns="91440" numCol="1" rIns="91440" tIns="45720" vert="horz" wrap="square">
              <a:prstTxWarp prst="textNoShape"/>
            </a:bodyPr>
            <a:p>
              <a:endParaRPr sz="1350" lang="pt-PT"/>
            </a:p>
          </p:txBody>
        </p:sp>
        <p:sp>
          <p:nvSpPr>
            <p:cNvPr id="1049027" name="Freeform 33"/>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p:spPr>
          <p:txBody>
            <a:bodyPr anchor="t" anchorCtr="0" bIns="45720" compatLnSpc="1" lIns="91440" numCol="1" rIns="91440" tIns="45720" vert="horz" wrap="square">
              <a:prstTxWarp prst="textNoShape"/>
            </a:bodyPr>
            <a:p>
              <a:endParaRPr sz="1350" lang="pt-PT"/>
            </a:p>
          </p:txBody>
        </p:sp>
        <p:sp>
          <p:nvSpPr>
            <p:cNvPr id="1049028" name="Freeform 34"/>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p:spPr>
          <p:txBody>
            <a:bodyPr anchor="t" anchorCtr="0" bIns="45720" compatLnSpc="1" lIns="91440" numCol="1" rIns="91440" tIns="45720" vert="horz" wrap="square">
              <a:prstTxWarp prst="textNoShape"/>
            </a:bodyPr>
            <a:p>
              <a:endParaRPr sz="1350" lang="pt-PT"/>
            </a:p>
          </p:txBody>
        </p:sp>
        <p:sp>
          <p:nvSpPr>
            <p:cNvPr id="1049029" name="Freeform 35"/>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p:spPr>
          <p:txBody>
            <a:bodyPr anchor="t" anchorCtr="0" bIns="45720" compatLnSpc="1" lIns="91440" numCol="1" rIns="91440" tIns="45720" vert="horz" wrap="square">
              <a:prstTxWarp prst="textNoShape"/>
            </a:bodyPr>
            <a:p>
              <a:endParaRPr sz="1350" lang="pt-PT"/>
            </a:p>
          </p:txBody>
        </p:sp>
      </p:grpSp>
      <p:grpSp>
        <p:nvGrpSpPr>
          <p:cNvPr id="165" name="Group 12"/>
          <p:cNvGrpSpPr>
            <a:grpSpLocks noChangeAspect="1"/>
          </p:cNvGrpSpPr>
          <p:nvPr userDrawn="1"/>
        </p:nvGrpSpPr>
        <p:grpSpPr bwMode="auto">
          <a:xfrm>
            <a:off x="282547" y="5168264"/>
            <a:ext cx="966273" cy="1201696"/>
            <a:chOff x="-60" y="-50"/>
            <a:chExt cx="996" cy="929"/>
          </a:xfrm>
        </p:grpSpPr>
        <p:sp>
          <p:nvSpPr>
            <p:cNvPr id="1049030" name="Freeform 13"/>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p:spPr>
          <p:txBody>
            <a:bodyPr anchor="t" anchorCtr="0" bIns="45720" compatLnSpc="1" lIns="91440" numCol="1" rIns="91440" tIns="45720" vert="horz" wrap="square">
              <a:prstTxWarp prst="textNoShape"/>
            </a:bodyPr>
            <a:p>
              <a:endParaRPr sz="1350" lang="pt-PT"/>
            </a:p>
          </p:txBody>
        </p:sp>
        <p:sp>
          <p:nvSpPr>
            <p:cNvPr id="1049031" name="Freeform 14"/>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p:spPr>
          <p:txBody>
            <a:bodyPr anchor="t" anchorCtr="0" bIns="45720" compatLnSpc="1" lIns="91440" numCol="1" rIns="91440" tIns="45720" vert="horz" wrap="square">
              <a:prstTxWarp prst="textNoShape"/>
            </a:bodyPr>
            <a:p>
              <a:endParaRPr sz="1350" lang="pt-PT"/>
            </a:p>
          </p:txBody>
        </p:sp>
        <p:sp>
          <p:nvSpPr>
            <p:cNvPr id="1049032" name="Freeform 15"/>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p:spPr>
          <p:txBody>
            <a:bodyPr anchor="t" anchorCtr="0" bIns="45720" compatLnSpc="1" lIns="91440" numCol="1" rIns="91440" tIns="45720" vert="horz" wrap="square">
              <a:prstTxWarp prst="textNoShape"/>
            </a:bodyPr>
            <a:p>
              <a:endParaRPr sz="1350" lang="pt-PT"/>
            </a:p>
          </p:txBody>
        </p:sp>
        <p:sp>
          <p:nvSpPr>
            <p:cNvPr id="1049033" name="Freeform 16"/>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p:spPr>
          <p:txBody>
            <a:bodyPr anchor="t" anchorCtr="0" bIns="45720" compatLnSpc="1" lIns="91440" numCol="1" rIns="91440" tIns="45720" vert="horz" wrap="square">
              <a:prstTxWarp prst="textNoShape"/>
            </a:bodyPr>
            <a:p>
              <a:endParaRPr sz="1350" lang="pt-PT"/>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74" name=""/>
        <p:cNvGrpSpPr/>
        <p:nvPr/>
      </p:nvGrpSpPr>
      <p:grpSpPr>
        <a:xfrm>
          <a:off x="0" y="0"/>
          <a:ext cx="0" cy="0"/>
          <a:chOff x="0" y="0"/>
          <a:chExt cx="0" cy="0"/>
        </a:xfrm>
      </p:grpSpPr>
      <p:sp>
        <p:nvSpPr>
          <p:cNvPr id="1049136" name="Rectangle 44"/>
          <p:cNvSpPr/>
          <p:nvPr userDrawn="1"/>
        </p:nvSpPr>
        <p:spPr>
          <a:xfrm>
            <a:off x="0" y="1773238"/>
            <a:ext cx="9144000" cy="3023914"/>
          </a:xfrm>
          <a:prstGeom prst="rect"/>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p>
        </p:txBody>
      </p:sp>
      <p:sp>
        <p:nvSpPr>
          <p:cNvPr id="1049137" name="Chart Placeholder 29"/>
          <p:cNvSpPr>
            <a:spLocks noGrp="1"/>
          </p:cNvSpPr>
          <p:nvPr>
            <p:ph type="chart" sz="quarter" idx="39"/>
          </p:nvPr>
        </p:nvSpPr>
        <p:spPr>
          <a:xfrm>
            <a:off x="4951143" y="2032334"/>
            <a:ext cx="1296144" cy="1617453"/>
          </a:xfrm>
          <a:prstGeom prst="rect"/>
        </p:spPr>
        <p:txBody>
          <a:bodyPr anchor="ctr"/>
          <a:lstStyle>
            <a:lvl1pPr algn="ctr"/>
          </a:lstStyle>
          <a:p>
            <a:r>
              <a:rPr lang="en-US" smtClean="0"/>
              <a:t>Click icon to add chart</a:t>
            </a:r>
            <a:endParaRPr dirty="0" lang="pt-PT"/>
          </a:p>
        </p:txBody>
      </p:sp>
      <p:sp>
        <p:nvSpPr>
          <p:cNvPr id="1049138" name="Text Placeholder 7"/>
          <p:cNvSpPr>
            <a:spLocks noGrp="1"/>
          </p:cNvSpPr>
          <p:nvPr>
            <p:ph type="body" sz="quarter" idx="34" hasCustomPrompt="1"/>
          </p:nvPr>
        </p:nvSpPr>
        <p:spPr>
          <a:xfrm>
            <a:off x="683568" y="3717032"/>
            <a:ext cx="1782198" cy="720080"/>
          </a:xfrm>
          <a:prstGeom prst="rect"/>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dirty="0" lang="en-US"/>
              <a:t>Click to insert text</a:t>
            </a:r>
          </a:p>
        </p:txBody>
      </p:sp>
      <p:sp>
        <p:nvSpPr>
          <p:cNvPr id="1049139" name="Chart Placeholder 29"/>
          <p:cNvSpPr>
            <a:spLocks noGrp="1"/>
          </p:cNvSpPr>
          <p:nvPr userDrawn="1">
            <p:ph type="chart" sz="quarter" idx="10"/>
          </p:nvPr>
        </p:nvSpPr>
        <p:spPr>
          <a:xfrm>
            <a:off x="926595" y="2027571"/>
            <a:ext cx="1296144" cy="1617453"/>
          </a:xfrm>
          <a:prstGeom prst="rect"/>
        </p:spPr>
        <p:txBody>
          <a:bodyPr anchor="ctr"/>
          <a:lstStyle>
            <a:lvl1pPr algn="ctr"/>
          </a:lstStyle>
          <a:p>
            <a:r>
              <a:rPr lang="en-US" smtClean="0"/>
              <a:t>Click icon to add chart</a:t>
            </a:r>
            <a:endParaRPr dirty="0" lang="pt-PT"/>
          </a:p>
        </p:txBody>
      </p:sp>
      <p:sp>
        <p:nvSpPr>
          <p:cNvPr id="1049140" name="Text Placeholder 31"/>
          <p:cNvSpPr>
            <a:spLocks noGrp="1"/>
          </p:cNvSpPr>
          <p:nvPr userDrawn="1">
            <p:ph type="body" sz="quarter" idx="11" hasCustomPrompt="1"/>
          </p:nvPr>
        </p:nvSpPr>
        <p:spPr>
          <a:xfrm>
            <a:off x="1277075" y="2708276"/>
            <a:ext cx="648632" cy="314325"/>
          </a:xfrm>
          <a:prstGeom prst="rect"/>
        </p:spPr>
        <p:txBody>
          <a:bodyPr anchor="ctr">
            <a:noAutofit/>
          </a:bodyPr>
          <a:lstStyle>
            <a:lvl1pPr algn="ctr">
              <a:defRPr b="1" sz="1200"/>
            </a:lvl1pPr>
          </a:lstStyle>
          <a:p>
            <a:pPr lvl="0"/>
            <a:r>
              <a:rPr dirty="0" lang="pt-PT"/>
              <a:t>XX%</a:t>
            </a:r>
          </a:p>
        </p:txBody>
      </p:sp>
      <p:sp>
        <p:nvSpPr>
          <p:cNvPr id="1049141" name="Text Placeholder 7"/>
          <p:cNvSpPr>
            <a:spLocks noGrp="1"/>
          </p:cNvSpPr>
          <p:nvPr userDrawn="1">
            <p:ph type="body" sz="quarter" idx="35" hasCustomPrompt="1"/>
          </p:nvPr>
        </p:nvSpPr>
        <p:spPr>
          <a:xfrm>
            <a:off x="2695842" y="3717032"/>
            <a:ext cx="1782198" cy="720080"/>
          </a:xfrm>
          <a:prstGeom prst="rect"/>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dirty="0" lang="en-US"/>
              <a:t>Click to insert text</a:t>
            </a:r>
          </a:p>
        </p:txBody>
      </p:sp>
      <p:sp>
        <p:nvSpPr>
          <p:cNvPr id="1049142" name="Chart Placeholder 29"/>
          <p:cNvSpPr>
            <a:spLocks noGrp="1"/>
          </p:cNvSpPr>
          <p:nvPr userDrawn="1">
            <p:ph type="chart" sz="quarter" idx="36"/>
          </p:nvPr>
        </p:nvSpPr>
        <p:spPr>
          <a:xfrm>
            <a:off x="2938869" y="2027571"/>
            <a:ext cx="1296144" cy="1617453"/>
          </a:xfrm>
          <a:prstGeom prst="rect"/>
        </p:spPr>
        <p:txBody>
          <a:bodyPr anchor="ctr"/>
          <a:lstStyle>
            <a:lvl1pPr algn="ctr"/>
          </a:lstStyle>
          <a:p>
            <a:r>
              <a:rPr lang="en-US" smtClean="0"/>
              <a:t>Click icon to add chart</a:t>
            </a:r>
            <a:endParaRPr dirty="0" lang="pt-PT"/>
          </a:p>
        </p:txBody>
      </p:sp>
      <p:sp>
        <p:nvSpPr>
          <p:cNvPr id="1049143" name="Text Placeholder 31"/>
          <p:cNvSpPr>
            <a:spLocks noGrp="1"/>
          </p:cNvSpPr>
          <p:nvPr userDrawn="1">
            <p:ph type="body" sz="quarter" idx="37" hasCustomPrompt="1"/>
          </p:nvPr>
        </p:nvSpPr>
        <p:spPr>
          <a:xfrm>
            <a:off x="3284822" y="2708276"/>
            <a:ext cx="648632" cy="314325"/>
          </a:xfrm>
          <a:prstGeom prst="rect"/>
        </p:spPr>
        <p:txBody>
          <a:bodyPr anchor="ctr">
            <a:noAutofit/>
          </a:bodyPr>
          <a:lstStyle>
            <a:lvl1pPr algn="ctr">
              <a:defRPr b="1" sz="1200"/>
            </a:lvl1pPr>
          </a:lstStyle>
          <a:p>
            <a:pPr lvl="0"/>
            <a:r>
              <a:rPr dirty="0" lang="pt-PT"/>
              <a:t>XX%</a:t>
            </a:r>
          </a:p>
        </p:txBody>
      </p:sp>
      <p:sp>
        <p:nvSpPr>
          <p:cNvPr id="1049144" name="Text Placeholder 7"/>
          <p:cNvSpPr>
            <a:spLocks noGrp="1"/>
          </p:cNvSpPr>
          <p:nvPr userDrawn="1">
            <p:ph type="body" sz="quarter" idx="38" hasCustomPrompt="1"/>
          </p:nvPr>
        </p:nvSpPr>
        <p:spPr>
          <a:xfrm>
            <a:off x="4708116" y="3717032"/>
            <a:ext cx="1782198" cy="720080"/>
          </a:xfrm>
          <a:prstGeom prst="rect"/>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dirty="0" lang="en-US"/>
              <a:t>Click to insert text</a:t>
            </a:r>
          </a:p>
        </p:txBody>
      </p:sp>
      <p:sp>
        <p:nvSpPr>
          <p:cNvPr id="1049145" name="Text Placeholder 31"/>
          <p:cNvSpPr>
            <a:spLocks noGrp="1"/>
          </p:cNvSpPr>
          <p:nvPr userDrawn="1">
            <p:ph type="body" sz="quarter" idx="40" hasCustomPrompt="1"/>
          </p:nvPr>
        </p:nvSpPr>
        <p:spPr>
          <a:xfrm>
            <a:off x="5285072" y="2708276"/>
            <a:ext cx="648632" cy="314325"/>
          </a:xfrm>
          <a:prstGeom prst="rect"/>
        </p:spPr>
        <p:txBody>
          <a:bodyPr anchor="ctr">
            <a:noAutofit/>
          </a:bodyPr>
          <a:lstStyle>
            <a:lvl1pPr algn="ctr">
              <a:defRPr b="1" sz="1200"/>
            </a:lvl1pPr>
          </a:lstStyle>
          <a:p>
            <a:pPr lvl="0"/>
            <a:r>
              <a:rPr dirty="0" lang="pt-PT"/>
              <a:t>XX%</a:t>
            </a:r>
          </a:p>
        </p:txBody>
      </p:sp>
      <p:sp>
        <p:nvSpPr>
          <p:cNvPr id="1049146" name="Chart Placeholder 29"/>
          <p:cNvSpPr>
            <a:spLocks noGrp="1"/>
          </p:cNvSpPr>
          <p:nvPr userDrawn="1">
            <p:ph type="chart" sz="quarter" idx="41"/>
          </p:nvPr>
        </p:nvSpPr>
        <p:spPr>
          <a:xfrm>
            <a:off x="6963417" y="2032334"/>
            <a:ext cx="1296144" cy="1617453"/>
          </a:xfrm>
          <a:prstGeom prst="rect"/>
        </p:spPr>
        <p:txBody>
          <a:bodyPr anchor="ctr"/>
          <a:lstStyle>
            <a:lvl1pPr algn="ctr"/>
          </a:lstStyle>
          <a:p>
            <a:r>
              <a:rPr lang="en-US" smtClean="0"/>
              <a:t>Click icon to add chart</a:t>
            </a:r>
            <a:endParaRPr dirty="0" lang="pt-PT"/>
          </a:p>
        </p:txBody>
      </p:sp>
      <p:sp>
        <p:nvSpPr>
          <p:cNvPr id="1049147" name="Text Placeholder 7"/>
          <p:cNvSpPr>
            <a:spLocks noGrp="1"/>
          </p:cNvSpPr>
          <p:nvPr userDrawn="1">
            <p:ph type="body" sz="quarter" idx="42" hasCustomPrompt="1"/>
          </p:nvPr>
        </p:nvSpPr>
        <p:spPr>
          <a:xfrm>
            <a:off x="6720390" y="3717032"/>
            <a:ext cx="1782198" cy="720080"/>
          </a:xfrm>
          <a:prstGeom prst="rect"/>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dirty="0" lang="en-US"/>
              <a:t>Click to insert text</a:t>
            </a:r>
          </a:p>
        </p:txBody>
      </p:sp>
      <p:sp>
        <p:nvSpPr>
          <p:cNvPr id="1049148" name="Text Placeholder 31"/>
          <p:cNvSpPr>
            <a:spLocks noGrp="1"/>
          </p:cNvSpPr>
          <p:nvPr userDrawn="1">
            <p:ph type="body" sz="quarter" idx="43" hasCustomPrompt="1"/>
          </p:nvPr>
        </p:nvSpPr>
        <p:spPr>
          <a:xfrm>
            <a:off x="7313897" y="2708276"/>
            <a:ext cx="648632" cy="314325"/>
          </a:xfrm>
          <a:prstGeom prst="rect"/>
        </p:spPr>
        <p:txBody>
          <a:bodyPr anchor="ctr">
            <a:noAutofit/>
          </a:bodyPr>
          <a:lstStyle>
            <a:lvl1pPr algn="ctr">
              <a:defRPr b="1" sz="1200"/>
            </a:lvl1pPr>
          </a:lstStyle>
          <a:p>
            <a:pPr lvl="0"/>
            <a:r>
              <a:rPr dirty="0" lang="pt-PT"/>
              <a:t>XX%</a:t>
            </a:r>
          </a:p>
        </p:txBody>
      </p:sp>
      <p:sp>
        <p:nvSpPr>
          <p:cNvPr id="1049149" name="Text Placeholder 7"/>
          <p:cNvSpPr>
            <a:spLocks noGrp="1"/>
          </p:cNvSpPr>
          <p:nvPr userDrawn="1">
            <p:ph type="body" sz="quarter" idx="44" hasCustomPrompt="1"/>
          </p:nvPr>
        </p:nvSpPr>
        <p:spPr>
          <a:xfrm>
            <a:off x="845586" y="5308653"/>
            <a:ext cx="1242138" cy="576064"/>
          </a:xfrm>
          <a:prstGeom prst="rect"/>
        </p:spPr>
        <p:txBody>
          <a:bodyPr anchor="ctr">
            <a:noAutofit/>
          </a:bodyPr>
          <a:lstStyle>
            <a:lvl1pPr algn="ctr">
              <a:lnSpc>
                <a:spcPts val="2400"/>
              </a:lnSpc>
              <a:defRPr b="1" sz="2100">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dirty="0" lang="en-US"/>
              <a:t>xx%</a:t>
            </a:r>
          </a:p>
        </p:txBody>
      </p:sp>
      <p:sp>
        <p:nvSpPr>
          <p:cNvPr id="1049150" name="Text Placeholder 7"/>
          <p:cNvSpPr>
            <a:spLocks noGrp="1"/>
          </p:cNvSpPr>
          <p:nvPr>
            <p:ph type="body" sz="quarter" idx="45" hasCustomPrompt="1"/>
          </p:nvPr>
        </p:nvSpPr>
        <p:spPr>
          <a:xfrm>
            <a:off x="2162546" y="5163113"/>
            <a:ext cx="6299559" cy="867147"/>
          </a:xfrm>
          <a:prstGeom prst="rect"/>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dirty="0" lang="en-US"/>
              <a:t>Click to insert text</a:t>
            </a:r>
          </a:p>
        </p:txBody>
      </p:sp>
      <p:sp>
        <p:nvSpPr>
          <p:cNvPr id="1049151" name="Title Placeholder 1"/>
          <p:cNvSpPr>
            <a:spLocks noGrp="1"/>
          </p:cNvSpPr>
          <p:nvPr>
            <p:ph type="title" hasCustomPrompt="1"/>
          </p:nvPr>
        </p:nvSpPr>
        <p:spPr>
          <a:xfrm>
            <a:off x="305991" y="404813"/>
            <a:ext cx="8262453" cy="863600"/>
          </a:xfrm>
          <a:prstGeom prst="rect"/>
        </p:spPr>
        <p:txBody>
          <a:bodyPr anchor="t" bIns="0" lIns="0" rIns="0" rtlCol="0" tIns="0" vert="horz">
            <a:normAutofit/>
          </a:bodyPr>
          <a:lstStyle>
            <a:lvl1pPr>
              <a:defRPr dirty="0" lang="pt-PT"/>
            </a:lvl1pPr>
          </a:lstStyle>
          <a:p>
            <a:pPr lvl="0">
              <a:lnSpc>
                <a:spcPts val="2250"/>
              </a:lnSpc>
            </a:pPr>
            <a:r>
              <a:rPr dirty="0" lang="en-US"/>
              <a:t>Click to add title</a:t>
            </a:r>
            <a:endParaRPr dirty="0" lang="pt-PT"/>
          </a:p>
        </p:txBody>
      </p:sp>
      <p:sp>
        <p:nvSpPr>
          <p:cNvPr id="1049152"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76"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9153" name="Rectangle 27">
            <a:hlinkClick r:id="rId1"/>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9154"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Tree>
  </p:cSld>
  <p:clrMapOvr>
    <a:overrideClrMapping accent1="accent1" accent2="accent2" accent3="accent3" accent4="accent4" accent5="accent5" accent6="accent6" bg1="lt1" bg2="lt2" tx1="dk1" tx2="dk2"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51" name=""/>
        <p:cNvGrpSpPr/>
        <p:nvPr/>
      </p:nvGrpSpPr>
      <p:grpSpPr>
        <a:xfrm>
          <a:off x="0" y="0"/>
          <a:ext cx="0" cy="0"/>
          <a:chOff x="0" y="0"/>
          <a:chExt cx="0" cy="0"/>
        </a:xfrm>
      </p:grpSpPr>
      <p:pic>
        <p:nvPicPr>
          <p:cNvPr id="2097248" name="Graphic 19"/>
          <p:cNvPicPr>
            <a:picLocks noChangeAspect="1"/>
          </p:cNvPicPr>
          <p:nvPr userDrawn="1"/>
        </p:nvPicPr>
        <p:blipFill>
          <a:blip xmlns:r="http://schemas.openxmlformats.org/officeDocument/2006/relationships" r:embed="rId1" cstate="print"/>
          <a:stretch>
            <a:fillRect/>
          </a:stretch>
        </p:blipFill>
        <p:spPr>
          <a:xfrm rot="16200000">
            <a:off x="6404341" y="-1038742"/>
            <a:ext cx="1706401" cy="3772916"/>
          </a:xfrm>
          <a:prstGeom prst="rect"/>
        </p:spPr>
      </p:pic>
      <p:sp>
        <p:nvSpPr>
          <p:cNvPr id="1048921" name="Rectangle 3"/>
          <p:cNvSpPr/>
          <p:nvPr userDrawn="1"/>
        </p:nvSpPr>
        <p:spPr>
          <a:xfrm>
            <a:off x="305991" y="2423886"/>
            <a:ext cx="2643188" cy="4046888"/>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p>
        </p:txBody>
      </p:sp>
      <p:sp>
        <p:nvSpPr>
          <p:cNvPr id="1048922" name="Rectangle 4"/>
          <p:cNvSpPr/>
          <p:nvPr userDrawn="1"/>
        </p:nvSpPr>
        <p:spPr>
          <a:xfrm>
            <a:off x="3250406" y="2423886"/>
            <a:ext cx="2643188" cy="4046888"/>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p>
        </p:txBody>
      </p:sp>
      <p:sp>
        <p:nvSpPr>
          <p:cNvPr id="1048923" name="Rectangle 5"/>
          <p:cNvSpPr/>
          <p:nvPr userDrawn="1"/>
        </p:nvSpPr>
        <p:spPr>
          <a:xfrm>
            <a:off x="6194822" y="2406300"/>
            <a:ext cx="2643188" cy="4046888"/>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p>
        </p:txBody>
      </p:sp>
      <p:sp>
        <p:nvSpPr>
          <p:cNvPr id="1048924" name="Text Placeholder 4"/>
          <p:cNvSpPr>
            <a:spLocks noGrp="1"/>
          </p:cNvSpPr>
          <p:nvPr>
            <p:ph type="body" sz="quarter" idx="13" hasCustomPrompt="1"/>
          </p:nvPr>
        </p:nvSpPr>
        <p:spPr>
          <a:xfrm>
            <a:off x="543762" y="3332369"/>
            <a:ext cx="2167646" cy="645047"/>
          </a:xfrm>
          <a:prstGeom prst="rect"/>
          <a:noFill/>
        </p:spPr>
        <p:txBody>
          <a:bodyPr anchor="ctr">
            <a:noAutofit/>
          </a:bodyPr>
          <a:lstStyle>
            <a:lvl1pPr algn="l">
              <a:lnSpc>
                <a:spcPts val="1350"/>
              </a:lnSpc>
              <a:defRPr b="1" sz="1200">
                <a:solidFill>
                  <a:srgbClr val="12ABDB"/>
                </a:solidFill>
              </a:defRPr>
            </a:lvl1pPr>
            <a:lvl2pPr>
              <a:defRPr sz="1050"/>
            </a:lvl2pPr>
            <a:lvl3pPr>
              <a:defRPr sz="900"/>
            </a:lvl3pPr>
            <a:lvl4pPr>
              <a:defRPr sz="825"/>
            </a:lvl4pPr>
            <a:lvl5pPr>
              <a:defRPr sz="825"/>
            </a:lvl5pPr>
          </a:lstStyle>
          <a:p>
            <a:pPr lvl="0"/>
            <a:r>
              <a:rPr dirty="0" lang="en-US"/>
              <a:t>Click to insert title</a:t>
            </a:r>
          </a:p>
        </p:txBody>
      </p:sp>
      <p:sp>
        <p:nvSpPr>
          <p:cNvPr id="1048925" name="Text Placeholder 7"/>
          <p:cNvSpPr>
            <a:spLocks noGrp="1"/>
          </p:cNvSpPr>
          <p:nvPr>
            <p:ph type="body" sz="quarter" idx="32" hasCustomPrompt="1"/>
          </p:nvPr>
        </p:nvSpPr>
        <p:spPr>
          <a:xfrm>
            <a:off x="543762" y="4079992"/>
            <a:ext cx="2155664" cy="1711208"/>
          </a:xfrm>
          <a:prstGeom prst="rect"/>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dirty="0" lang="en-US"/>
              <a:t>Click to insert text</a:t>
            </a:r>
          </a:p>
          <a:p>
            <a:pPr lvl="1"/>
            <a:r>
              <a:rPr dirty="0" lang="en-US" smtClean="0"/>
              <a:t>Second level</a:t>
            </a:r>
          </a:p>
          <a:p>
            <a:pPr lvl="2"/>
            <a:r>
              <a:rPr dirty="0" lang="en-US" smtClean="0"/>
              <a:t>Third level</a:t>
            </a:r>
          </a:p>
          <a:p>
            <a:pPr lvl="3"/>
            <a:r>
              <a:rPr dirty="0" lang="en-US" smtClean="0"/>
              <a:t>Fourth level</a:t>
            </a:r>
            <a:endParaRPr dirty="0" lang="en-US"/>
          </a:p>
        </p:txBody>
      </p:sp>
      <p:sp>
        <p:nvSpPr>
          <p:cNvPr id="1048926" name="Text Placeholder 4"/>
          <p:cNvSpPr>
            <a:spLocks noGrp="1"/>
          </p:cNvSpPr>
          <p:nvPr>
            <p:ph type="body" sz="quarter" idx="33" hasCustomPrompt="1"/>
          </p:nvPr>
        </p:nvSpPr>
        <p:spPr>
          <a:xfrm>
            <a:off x="3488177" y="3332369"/>
            <a:ext cx="2167646" cy="645047"/>
          </a:xfrm>
          <a:prstGeom prst="rect"/>
          <a:noFill/>
        </p:spPr>
        <p:txBody>
          <a:bodyPr anchor="ctr">
            <a:noAutofit/>
          </a:bodyPr>
          <a:lstStyle>
            <a:lvl1pPr algn="l">
              <a:lnSpc>
                <a:spcPts val="1350"/>
              </a:lnSpc>
              <a:defRPr b="1" sz="1200">
                <a:solidFill>
                  <a:srgbClr val="FF304C"/>
                </a:solidFill>
              </a:defRPr>
            </a:lvl1pPr>
            <a:lvl2pPr>
              <a:defRPr sz="1050"/>
            </a:lvl2pPr>
            <a:lvl3pPr>
              <a:defRPr sz="900"/>
            </a:lvl3pPr>
            <a:lvl4pPr>
              <a:defRPr sz="825"/>
            </a:lvl4pPr>
            <a:lvl5pPr>
              <a:defRPr sz="825"/>
            </a:lvl5pPr>
          </a:lstStyle>
          <a:p>
            <a:pPr lvl="0"/>
            <a:r>
              <a:rPr dirty="0" lang="en-US"/>
              <a:t>Click to insert title</a:t>
            </a:r>
          </a:p>
        </p:txBody>
      </p:sp>
      <p:sp>
        <p:nvSpPr>
          <p:cNvPr id="1048927" name="Text Placeholder 4"/>
          <p:cNvSpPr>
            <a:spLocks noGrp="1"/>
          </p:cNvSpPr>
          <p:nvPr>
            <p:ph type="body" sz="quarter" idx="35" hasCustomPrompt="1"/>
          </p:nvPr>
        </p:nvSpPr>
        <p:spPr>
          <a:xfrm>
            <a:off x="6432593" y="3332369"/>
            <a:ext cx="2167646" cy="645047"/>
          </a:xfrm>
          <a:prstGeom prst="rect"/>
          <a:noFill/>
        </p:spPr>
        <p:txBody>
          <a:bodyPr anchor="ctr">
            <a:noAutofit/>
          </a:bodyPr>
          <a:lstStyle>
            <a:lvl1pPr algn="l">
              <a:lnSpc>
                <a:spcPts val="1350"/>
              </a:lnSpc>
              <a:defRPr b="1" sz="1200">
                <a:solidFill>
                  <a:srgbClr val="2C004B"/>
                </a:solidFill>
              </a:defRPr>
            </a:lvl1pPr>
            <a:lvl2pPr>
              <a:defRPr sz="1050"/>
            </a:lvl2pPr>
            <a:lvl3pPr>
              <a:defRPr sz="900"/>
            </a:lvl3pPr>
            <a:lvl4pPr>
              <a:defRPr sz="825"/>
            </a:lvl4pPr>
            <a:lvl5pPr>
              <a:defRPr sz="825"/>
            </a:lvl5pPr>
          </a:lstStyle>
          <a:p>
            <a:pPr lvl="0"/>
            <a:r>
              <a:rPr dirty="0" lang="en-US"/>
              <a:t>Click to insert title</a:t>
            </a:r>
          </a:p>
        </p:txBody>
      </p:sp>
      <p:sp>
        <p:nvSpPr>
          <p:cNvPr id="1048928" name="Text Placeholder 7"/>
          <p:cNvSpPr>
            <a:spLocks noGrp="1"/>
          </p:cNvSpPr>
          <p:nvPr>
            <p:ph type="body" sz="quarter" idx="37" hasCustomPrompt="1"/>
          </p:nvPr>
        </p:nvSpPr>
        <p:spPr>
          <a:xfrm>
            <a:off x="6373598" y="295729"/>
            <a:ext cx="2195930" cy="876300"/>
          </a:xfrm>
          <a:prstGeom prst="rect"/>
        </p:spPr>
        <p:txBody>
          <a:bodyPr anchor="t">
            <a:noAutofit/>
          </a:bodyPr>
          <a:lstStyle>
            <a:lvl1pPr>
              <a:lnSpc>
                <a:spcPct val="100000"/>
              </a:lnSpc>
              <a:defRPr b="1"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dirty="0" lang="en-US"/>
              <a:t>Click to insert text</a:t>
            </a:r>
          </a:p>
        </p:txBody>
      </p:sp>
      <p:pic>
        <p:nvPicPr>
          <p:cNvPr id="2097249" name="Graphic 14"/>
          <p:cNvPicPr>
            <a:picLocks noChangeAspect="1"/>
          </p:cNvPicPr>
          <p:nvPr userDrawn="1"/>
        </p:nvPicPr>
        <p:blipFill rotWithShape="1">
          <a:blip xmlns:r="http://schemas.openxmlformats.org/officeDocument/2006/relationships" r:embed="rId2" cstate="print"/>
          <a:srcRect l="81836" t="-4713" b="16530"/>
          <a:stretch>
            <a:fillRect/>
          </a:stretch>
        </p:blipFill>
        <p:spPr>
          <a:xfrm>
            <a:off x="8618564" y="164829"/>
            <a:ext cx="318267" cy="459624"/>
          </a:xfrm>
          <a:prstGeom prst="rect"/>
        </p:spPr>
      </p:pic>
      <p:sp>
        <p:nvSpPr>
          <p:cNvPr id="1048929" name="Title Placeholder 1"/>
          <p:cNvSpPr>
            <a:spLocks noGrp="1"/>
          </p:cNvSpPr>
          <p:nvPr>
            <p:ph type="title" hasCustomPrompt="1"/>
          </p:nvPr>
        </p:nvSpPr>
        <p:spPr>
          <a:xfrm>
            <a:off x="305991" y="404813"/>
            <a:ext cx="4857924" cy="863600"/>
          </a:xfrm>
          <a:prstGeom prst="rect"/>
        </p:spPr>
        <p:txBody>
          <a:bodyPr anchor="t" bIns="0" lIns="0" rIns="0" rtlCol="0" tIns="0" vert="horz">
            <a:normAutofit/>
          </a:bodyPr>
          <a:lstStyle>
            <a:lvl1pPr>
              <a:defRPr dirty="0" lang="pt-PT"/>
            </a:lvl1pPr>
          </a:lstStyle>
          <a:p>
            <a:pPr lvl="0">
              <a:lnSpc>
                <a:spcPts val="2250"/>
              </a:lnSpc>
            </a:pPr>
            <a:r>
              <a:rPr dirty="0" lang="en-US"/>
              <a:t>Click to add title</a:t>
            </a:r>
            <a:endParaRPr dirty="0" lang="pt-PT"/>
          </a:p>
        </p:txBody>
      </p:sp>
      <p:sp>
        <p:nvSpPr>
          <p:cNvPr id="1048930"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49"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931" name="Rectangle 27">
            <a:hlinkClick r:id="rId3"/>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8932"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
        <p:nvSpPr>
          <p:cNvPr id="1048933" name="Text Placeholder 7"/>
          <p:cNvSpPr>
            <a:spLocks noGrp="1"/>
          </p:cNvSpPr>
          <p:nvPr>
            <p:ph type="body" sz="quarter" idx="38" hasCustomPrompt="1"/>
          </p:nvPr>
        </p:nvSpPr>
        <p:spPr>
          <a:xfrm>
            <a:off x="3500159" y="4079992"/>
            <a:ext cx="2155664" cy="1711208"/>
          </a:xfrm>
          <a:prstGeom prst="rect"/>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dirty="0" lang="en-US"/>
              <a:t>Click to insert text</a:t>
            </a:r>
          </a:p>
          <a:p>
            <a:pPr lvl="1"/>
            <a:r>
              <a:rPr dirty="0" lang="en-US" smtClean="0"/>
              <a:t>Second level</a:t>
            </a:r>
          </a:p>
          <a:p>
            <a:pPr lvl="2"/>
            <a:r>
              <a:rPr dirty="0" lang="en-US" smtClean="0"/>
              <a:t>Third level</a:t>
            </a:r>
          </a:p>
          <a:p>
            <a:pPr lvl="3"/>
            <a:r>
              <a:rPr dirty="0" lang="en-US" smtClean="0"/>
              <a:t>Fourth level</a:t>
            </a:r>
            <a:endParaRPr dirty="0" lang="en-US"/>
          </a:p>
        </p:txBody>
      </p:sp>
      <p:sp>
        <p:nvSpPr>
          <p:cNvPr id="1048934" name="Text Placeholder 7"/>
          <p:cNvSpPr>
            <a:spLocks noGrp="1"/>
          </p:cNvSpPr>
          <p:nvPr>
            <p:ph type="body" sz="quarter" idx="39" hasCustomPrompt="1"/>
          </p:nvPr>
        </p:nvSpPr>
        <p:spPr>
          <a:xfrm>
            <a:off x="6444575" y="4079992"/>
            <a:ext cx="2155664" cy="1711208"/>
          </a:xfrm>
          <a:prstGeom prst="rect"/>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dirty="0" lang="en-US"/>
              <a:t>Click to insert text</a:t>
            </a:r>
          </a:p>
          <a:p>
            <a:pPr lvl="1"/>
            <a:r>
              <a:rPr dirty="0" lang="en-US" smtClean="0"/>
              <a:t>Second level</a:t>
            </a:r>
          </a:p>
          <a:p>
            <a:pPr lvl="2"/>
            <a:r>
              <a:rPr dirty="0" lang="en-US" smtClean="0"/>
              <a:t>Third level</a:t>
            </a:r>
          </a:p>
          <a:p>
            <a:pPr lvl="3"/>
            <a:r>
              <a:rPr dirty="0" lang="en-US" smtClean="0"/>
              <a:t>Fourth level</a:t>
            </a:r>
            <a:endParaRPr dirty="0" lang="en-US"/>
          </a:p>
        </p:txBody>
      </p:sp>
    </p:spTree>
  </p:cSld>
  <p:clrMapOvr>
    <a:overrideClrMapping accent1="accent1" accent2="accent2" accent3="accent3" accent4="accent4" accent5="accent5" accent6="accent6" bg1="lt1" bg2="lt2" tx1="dk1" tx2="dk2"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75" name=""/>
        <p:cNvGrpSpPr/>
        <p:nvPr/>
      </p:nvGrpSpPr>
      <p:grpSpPr>
        <a:xfrm>
          <a:off x="0" y="0"/>
          <a:ext cx="0" cy="0"/>
          <a:chOff x="0" y="0"/>
          <a:chExt cx="0" cy="0"/>
        </a:xfrm>
      </p:grpSpPr>
      <p:sp>
        <p:nvSpPr>
          <p:cNvPr id="1049155" name="Oval 20"/>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p>
        </p:txBody>
      </p:sp>
      <p:sp>
        <p:nvSpPr>
          <p:cNvPr id="1049156" name="Oval 20"/>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p>
        </p:txBody>
      </p:sp>
      <p:sp>
        <p:nvSpPr>
          <p:cNvPr id="1049157" name="Oval 20"/>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p>
        </p:txBody>
      </p:sp>
      <p:sp>
        <p:nvSpPr>
          <p:cNvPr id="1049158" name="Rectangle 12"/>
          <p:cNvSpPr/>
          <p:nvPr userDrawn="1"/>
        </p:nvSpPr>
        <p:spPr>
          <a:xfrm>
            <a:off x="0" y="0"/>
            <a:ext cx="3561974" cy="6858000"/>
          </a:xfrm>
          <a:prstGeom prst="rect"/>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p>
        </p:txBody>
      </p:sp>
      <p:pic>
        <p:nvPicPr>
          <p:cNvPr id="2097262" name="Graphic 41"/>
          <p:cNvPicPr>
            <a:picLocks noChangeAspect="1"/>
          </p:cNvPicPr>
          <p:nvPr userDrawn="1"/>
        </p:nvPicPr>
        <p:blipFill>
          <a:blip xmlns:r="http://schemas.openxmlformats.org/officeDocument/2006/relationships" r:embed="rId1" cstate="print"/>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049159" name="Text Placeholder 4"/>
          <p:cNvSpPr>
            <a:spLocks noGrp="1"/>
          </p:cNvSpPr>
          <p:nvPr>
            <p:ph type="body" sz="quarter" idx="35" hasCustomPrompt="1"/>
          </p:nvPr>
        </p:nvSpPr>
        <p:spPr>
          <a:xfrm>
            <a:off x="4285407" y="1525458"/>
            <a:ext cx="647447" cy="482705"/>
          </a:xfrm>
          <a:prstGeom prst="rect"/>
          <a:noFill/>
        </p:spPr>
        <p:txBody>
          <a:bodyPr anchor="ctr">
            <a:noAutofit/>
          </a:bodyPr>
          <a:lstStyle>
            <a:lvl1pPr algn="ctr">
              <a:lnSpc>
                <a:spcPts val="2250"/>
              </a:lnSpc>
              <a:defRPr b="0" sz="1950">
                <a:solidFill>
                  <a:srgbClr val="2C004B"/>
                </a:solidFill>
              </a:defRPr>
            </a:lvl1pPr>
            <a:lvl2pPr>
              <a:defRPr sz="1050"/>
            </a:lvl2pPr>
            <a:lvl3pPr>
              <a:defRPr sz="900"/>
            </a:lvl3pPr>
            <a:lvl4pPr>
              <a:defRPr sz="825"/>
            </a:lvl4pPr>
            <a:lvl5pPr>
              <a:defRPr sz="825"/>
            </a:lvl5pPr>
          </a:lstStyle>
          <a:p>
            <a:pPr lvl="0"/>
            <a:r>
              <a:rPr dirty="0" lang="en-US"/>
              <a:t>Nº</a:t>
            </a:r>
          </a:p>
        </p:txBody>
      </p:sp>
      <p:sp>
        <p:nvSpPr>
          <p:cNvPr id="1049160" name="Text Placeholder 4"/>
          <p:cNvSpPr>
            <a:spLocks noGrp="1"/>
          </p:cNvSpPr>
          <p:nvPr>
            <p:ph type="body" sz="quarter" idx="36" hasCustomPrompt="1"/>
          </p:nvPr>
        </p:nvSpPr>
        <p:spPr>
          <a:xfrm>
            <a:off x="4285407" y="3284121"/>
            <a:ext cx="647447" cy="482705"/>
          </a:xfrm>
          <a:prstGeom prst="rect"/>
          <a:noFill/>
        </p:spPr>
        <p:txBody>
          <a:bodyPr anchor="ctr">
            <a:noAutofit/>
          </a:bodyPr>
          <a:lstStyle>
            <a:lvl1pPr algn="ctr">
              <a:lnSpc>
                <a:spcPts val="2250"/>
              </a:lnSpc>
              <a:defRPr b="0" sz="1950">
                <a:solidFill>
                  <a:srgbClr val="2C004B"/>
                </a:solidFill>
              </a:defRPr>
            </a:lvl1pPr>
            <a:lvl2pPr>
              <a:defRPr sz="1050"/>
            </a:lvl2pPr>
            <a:lvl3pPr>
              <a:defRPr sz="900"/>
            </a:lvl3pPr>
            <a:lvl4pPr>
              <a:defRPr sz="825"/>
            </a:lvl4pPr>
            <a:lvl5pPr>
              <a:defRPr sz="825"/>
            </a:lvl5pPr>
          </a:lstStyle>
          <a:p>
            <a:pPr lvl="0"/>
            <a:r>
              <a:rPr dirty="0" lang="en-US"/>
              <a:t>Nº</a:t>
            </a:r>
          </a:p>
        </p:txBody>
      </p:sp>
      <p:sp>
        <p:nvSpPr>
          <p:cNvPr id="1049161" name="Text Placeholder 4"/>
          <p:cNvSpPr>
            <a:spLocks noGrp="1"/>
          </p:cNvSpPr>
          <p:nvPr>
            <p:ph type="body" sz="quarter" idx="37" hasCustomPrompt="1"/>
          </p:nvPr>
        </p:nvSpPr>
        <p:spPr>
          <a:xfrm>
            <a:off x="4285407" y="5061943"/>
            <a:ext cx="647447" cy="482705"/>
          </a:xfrm>
          <a:prstGeom prst="rect"/>
          <a:noFill/>
        </p:spPr>
        <p:txBody>
          <a:bodyPr anchor="ctr">
            <a:noAutofit/>
          </a:bodyPr>
          <a:lstStyle>
            <a:lvl1pPr algn="ctr">
              <a:lnSpc>
                <a:spcPts val="2250"/>
              </a:lnSpc>
              <a:defRPr b="0" sz="1950">
                <a:solidFill>
                  <a:srgbClr val="2C004B"/>
                </a:solidFill>
              </a:defRPr>
            </a:lvl1pPr>
            <a:lvl2pPr>
              <a:defRPr sz="1050"/>
            </a:lvl2pPr>
            <a:lvl3pPr>
              <a:defRPr sz="900"/>
            </a:lvl3pPr>
            <a:lvl4pPr>
              <a:defRPr sz="825"/>
            </a:lvl4pPr>
            <a:lvl5pPr>
              <a:defRPr sz="825"/>
            </a:lvl5pPr>
          </a:lstStyle>
          <a:p>
            <a:pPr lvl="0"/>
            <a:r>
              <a:rPr dirty="0" lang="en-US"/>
              <a:t>Nº</a:t>
            </a:r>
          </a:p>
        </p:txBody>
      </p:sp>
      <p:sp>
        <p:nvSpPr>
          <p:cNvPr id="1049162" name="Text Placeholder 7"/>
          <p:cNvSpPr>
            <a:spLocks noGrp="1"/>
          </p:cNvSpPr>
          <p:nvPr>
            <p:ph type="body" sz="quarter" idx="38" hasCustomPrompt="1"/>
          </p:nvPr>
        </p:nvSpPr>
        <p:spPr>
          <a:xfrm>
            <a:off x="320037" y="3367132"/>
            <a:ext cx="2753120" cy="2993216"/>
          </a:xfrm>
          <a:prstGeom prst="rect"/>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dirty="0" lang="en-US"/>
              <a:t>Click to insert text</a:t>
            </a:r>
          </a:p>
          <a:p>
            <a:pPr lvl="1"/>
            <a:r>
              <a:rPr dirty="0" lang="en-US"/>
              <a:t>Second level</a:t>
            </a:r>
          </a:p>
          <a:p>
            <a:pPr lvl="2"/>
            <a:r>
              <a:rPr dirty="0" lang="en-US"/>
              <a:t>Third level</a:t>
            </a:r>
          </a:p>
          <a:p>
            <a:pPr lvl="3"/>
            <a:r>
              <a:rPr dirty="0" lang="en-US"/>
              <a:t>Fourth level</a:t>
            </a:r>
          </a:p>
        </p:txBody>
      </p:sp>
      <p:sp>
        <p:nvSpPr>
          <p:cNvPr id="1049163" name="Title Placeholder 1"/>
          <p:cNvSpPr>
            <a:spLocks noGrp="1"/>
          </p:cNvSpPr>
          <p:nvPr>
            <p:ph type="title" hasCustomPrompt="1"/>
          </p:nvPr>
        </p:nvSpPr>
        <p:spPr>
          <a:xfrm>
            <a:off x="305991" y="404813"/>
            <a:ext cx="1997757" cy="1584027"/>
          </a:xfrm>
          <a:prstGeom prst="rect"/>
        </p:spPr>
        <p:txBody>
          <a:bodyPr anchor="t" bIns="0" lIns="0" rIns="0" rtlCol="0" tIns="0" vert="horz">
            <a:normAutofit/>
          </a:bodyPr>
          <a:lstStyle>
            <a:lvl1pPr>
              <a:defRPr dirty="0" lang="pt-PT">
                <a:solidFill>
                  <a:schemeClr val="bg1"/>
                </a:solidFill>
              </a:defRPr>
            </a:lvl1pPr>
          </a:lstStyle>
          <a:p>
            <a:pPr lvl="0">
              <a:lnSpc>
                <a:spcPts val="2250"/>
              </a:lnSpc>
            </a:pPr>
            <a:r>
              <a:rPr dirty="0" lang="en-US"/>
              <a:t>Click to add title</a:t>
            </a:r>
            <a:endParaRPr dirty="0" lang="pt-PT"/>
          </a:p>
        </p:txBody>
      </p:sp>
      <p:sp>
        <p:nvSpPr>
          <p:cNvPr id="1049164" name="Text Placeholder 4"/>
          <p:cNvSpPr>
            <a:spLocks noGrp="1"/>
          </p:cNvSpPr>
          <p:nvPr>
            <p:ph type="body" sz="quarter" idx="13" hasCustomPrompt="1"/>
          </p:nvPr>
        </p:nvSpPr>
        <p:spPr>
          <a:xfrm>
            <a:off x="5188417" y="825195"/>
            <a:ext cx="3649592" cy="412363"/>
          </a:xfrm>
          <a:prstGeom prst="rect"/>
          <a:noFill/>
        </p:spPr>
        <p:txBody>
          <a:bodyPr anchor="ctr">
            <a:noAutofit/>
          </a:bodyPr>
          <a:lstStyle>
            <a:lvl1pPr algn="l">
              <a:defRPr b="0" sz="1350">
                <a:solidFill>
                  <a:schemeClr val="tx2"/>
                </a:solidFill>
              </a:defRPr>
            </a:lvl1pPr>
            <a:lvl2pPr>
              <a:defRPr sz="1050"/>
            </a:lvl2pPr>
            <a:lvl3pPr>
              <a:defRPr sz="900"/>
            </a:lvl3pPr>
            <a:lvl4pPr>
              <a:defRPr sz="825"/>
            </a:lvl4pPr>
            <a:lvl5pPr>
              <a:defRPr sz="825"/>
            </a:lvl5pPr>
          </a:lstStyle>
          <a:p>
            <a:pPr lvl="0"/>
            <a:r>
              <a:rPr dirty="0" lang="en-US"/>
              <a:t>Click to insert title</a:t>
            </a:r>
          </a:p>
        </p:txBody>
      </p:sp>
      <p:sp>
        <p:nvSpPr>
          <p:cNvPr id="1049165" name="Text Placeholder 7"/>
          <p:cNvSpPr>
            <a:spLocks noGrp="1"/>
          </p:cNvSpPr>
          <p:nvPr>
            <p:ph type="body" sz="quarter" idx="32" hasCustomPrompt="1"/>
          </p:nvPr>
        </p:nvSpPr>
        <p:spPr>
          <a:xfrm>
            <a:off x="5188417" y="1268414"/>
            <a:ext cx="3649592" cy="996793"/>
          </a:xfrm>
          <a:prstGeom prst="rect"/>
        </p:spPr>
        <p:txBody>
          <a:bodyPr>
            <a:noAutofit/>
          </a:bodyPr>
          <a:lstStyle>
            <a:lvl1pPr>
              <a:lnSpc>
                <a:spcPts val="1200"/>
              </a:lnSpc>
              <a:defRPr sz="1050">
                <a:solidFill>
                  <a:schemeClr val="tx1"/>
                </a:solidFill>
              </a:defRPr>
            </a:lvl1pPr>
            <a:lvl2pPr indent="-126206" marL="129779">
              <a:lnSpc>
                <a:spcPts val="1050"/>
              </a:lnSpc>
              <a:buClr>
                <a:schemeClr val="accent3"/>
              </a:buClr>
              <a:defRPr sz="900">
                <a:solidFill>
                  <a:schemeClr val="tx1"/>
                </a:solidFill>
              </a:defRPr>
            </a:lvl2pPr>
            <a:lvl3pPr indent="-130969" marL="260747">
              <a:lnSpc>
                <a:spcPts val="1050"/>
              </a:lnSpc>
              <a:buClr>
                <a:schemeClr val="accent3"/>
              </a:buClr>
              <a:defRPr sz="900">
                <a:solidFill>
                  <a:schemeClr val="tx1"/>
                </a:solidFill>
              </a:defRPr>
            </a:lvl3pPr>
            <a:lvl4pPr indent="-121444" marL="382191">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sp>
        <p:nvSpPr>
          <p:cNvPr id="1049166" name="Text Placeholder 4"/>
          <p:cNvSpPr>
            <a:spLocks noGrp="1"/>
          </p:cNvSpPr>
          <p:nvPr>
            <p:ph type="body" sz="quarter" idx="39" hasCustomPrompt="1"/>
          </p:nvPr>
        </p:nvSpPr>
        <p:spPr>
          <a:xfrm>
            <a:off x="5188417" y="2583859"/>
            <a:ext cx="3649592" cy="412363"/>
          </a:xfrm>
          <a:prstGeom prst="rect"/>
          <a:noFill/>
        </p:spPr>
        <p:txBody>
          <a:bodyPr anchor="ctr">
            <a:noAutofit/>
          </a:bodyPr>
          <a:lstStyle>
            <a:lvl1pPr algn="l">
              <a:defRPr b="0" sz="1350">
                <a:solidFill>
                  <a:schemeClr val="tx2"/>
                </a:solidFill>
              </a:defRPr>
            </a:lvl1pPr>
            <a:lvl2pPr>
              <a:defRPr sz="1050"/>
            </a:lvl2pPr>
            <a:lvl3pPr>
              <a:defRPr sz="900"/>
            </a:lvl3pPr>
            <a:lvl4pPr>
              <a:defRPr sz="825"/>
            </a:lvl4pPr>
            <a:lvl5pPr>
              <a:defRPr sz="825"/>
            </a:lvl5pPr>
          </a:lstStyle>
          <a:p>
            <a:pPr lvl="0"/>
            <a:r>
              <a:rPr dirty="0" lang="en-US"/>
              <a:t>Click to insert title</a:t>
            </a:r>
          </a:p>
        </p:txBody>
      </p:sp>
      <p:sp>
        <p:nvSpPr>
          <p:cNvPr id="1049167" name="Text Placeholder 7"/>
          <p:cNvSpPr>
            <a:spLocks noGrp="1"/>
          </p:cNvSpPr>
          <p:nvPr>
            <p:ph type="body" sz="quarter" idx="40" hasCustomPrompt="1"/>
          </p:nvPr>
        </p:nvSpPr>
        <p:spPr>
          <a:xfrm>
            <a:off x="5188417" y="3027077"/>
            <a:ext cx="3649592" cy="996793"/>
          </a:xfrm>
          <a:prstGeom prst="rect"/>
        </p:spPr>
        <p:txBody>
          <a:bodyPr>
            <a:noAutofit/>
          </a:bodyPr>
          <a:lstStyle>
            <a:lvl1pPr>
              <a:lnSpc>
                <a:spcPts val="1200"/>
              </a:lnSpc>
              <a:defRPr sz="1050">
                <a:solidFill>
                  <a:schemeClr val="tx1"/>
                </a:solidFill>
              </a:defRPr>
            </a:lvl1pPr>
            <a:lvl2pPr indent="-126206" marL="129779">
              <a:lnSpc>
                <a:spcPts val="1050"/>
              </a:lnSpc>
              <a:buClr>
                <a:schemeClr val="accent3"/>
              </a:buClr>
              <a:defRPr sz="900">
                <a:solidFill>
                  <a:schemeClr val="tx1"/>
                </a:solidFill>
              </a:defRPr>
            </a:lvl2pPr>
            <a:lvl3pPr indent="-130969" marL="260747">
              <a:lnSpc>
                <a:spcPts val="1050"/>
              </a:lnSpc>
              <a:buClr>
                <a:schemeClr val="accent3"/>
              </a:buClr>
              <a:defRPr sz="900">
                <a:solidFill>
                  <a:schemeClr val="tx1"/>
                </a:solidFill>
              </a:defRPr>
            </a:lvl3pPr>
            <a:lvl4pPr indent="-121444" marL="382191">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sp>
        <p:nvSpPr>
          <p:cNvPr id="1049168" name="Text Placeholder 4"/>
          <p:cNvSpPr>
            <a:spLocks noGrp="1"/>
          </p:cNvSpPr>
          <p:nvPr>
            <p:ph type="body" sz="quarter" idx="41" hasCustomPrompt="1"/>
          </p:nvPr>
        </p:nvSpPr>
        <p:spPr>
          <a:xfrm>
            <a:off x="5188417" y="4361681"/>
            <a:ext cx="3649592" cy="412363"/>
          </a:xfrm>
          <a:prstGeom prst="rect"/>
          <a:noFill/>
        </p:spPr>
        <p:txBody>
          <a:bodyPr anchor="ctr">
            <a:noAutofit/>
          </a:bodyPr>
          <a:lstStyle>
            <a:lvl1pPr algn="l">
              <a:defRPr b="0" sz="1350">
                <a:solidFill>
                  <a:schemeClr val="tx2"/>
                </a:solidFill>
              </a:defRPr>
            </a:lvl1pPr>
            <a:lvl2pPr>
              <a:defRPr sz="1050"/>
            </a:lvl2pPr>
            <a:lvl3pPr>
              <a:defRPr sz="900"/>
            </a:lvl3pPr>
            <a:lvl4pPr>
              <a:defRPr sz="825"/>
            </a:lvl4pPr>
            <a:lvl5pPr>
              <a:defRPr sz="825"/>
            </a:lvl5pPr>
          </a:lstStyle>
          <a:p>
            <a:pPr lvl="0"/>
            <a:r>
              <a:rPr dirty="0" lang="en-US"/>
              <a:t>Click to insert title</a:t>
            </a:r>
          </a:p>
        </p:txBody>
      </p:sp>
      <p:sp>
        <p:nvSpPr>
          <p:cNvPr id="1049169" name="Text Placeholder 7"/>
          <p:cNvSpPr>
            <a:spLocks noGrp="1"/>
          </p:cNvSpPr>
          <p:nvPr>
            <p:ph type="body" sz="quarter" idx="42" hasCustomPrompt="1"/>
          </p:nvPr>
        </p:nvSpPr>
        <p:spPr>
          <a:xfrm>
            <a:off x="5188417" y="4804899"/>
            <a:ext cx="3649592" cy="996793"/>
          </a:xfrm>
          <a:prstGeom prst="rect"/>
        </p:spPr>
        <p:txBody>
          <a:bodyPr>
            <a:noAutofit/>
          </a:bodyPr>
          <a:lstStyle>
            <a:lvl1pPr>
              <a:lnSpc>
                <a:spcPts val="1200"/>
              </a:lnSpc>
              <a:defRPr sz="1050">
                <a:solidFill>
                  <a:schemeClr val="tx1"/>
                </a:solidFill>
              </a:defRPr>
            </a:lvl1pPr>
            <a:lvl2pPr indent="-126206" marL="129779">
              <a:lnSpc>
                <a:spcPts val="1050"/>
              </a:lnSpc>
              <a:buClr>
                <a:schemeClr val="accent3"/>
              </a:buClr>
              <a:defRPr sz="900">
                <a:solidFill>
                  <a:schemeClr val="tx1"/>
                </a:solidFill>
              </a:defRPr>
            </a:lvl2pPr>
            <a:lvl3pPr indent="-130969" marL="260747">
              <a:lnSpc>
                <a:spcPts val="1050"/>
              </a:lnSpc>
              <a:buClr>
                <a:schemeClr val="accent3"/>
              </a:buClr>
              <a:defRPr sz="900">
                <a:solidFill>
                  <a:schemeClr val="tx1"/>
                </a:solidFill>
              </a:defRPr>
            </a:lvl3pPr>
            <a:lvl4pPr indent="-121444" marL="382191">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sp>
        <p:nvSpPr>
          <p:cNvPr id="1049170"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sp>
        <p:nvSpPr>
          <p:cNvPr id="1049171" name="Rectangle 27">
            <a:hlinkClick r:id="rId2"/>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9172" name="Retângulo 43"/>
          <p:cNvSpPr/>
          <p:nvPr userDrawn="1"/>
        </p:nvSpPr>
        <p:spPr>
          <a:xfrm>
            <a:off x="7170245"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Tree>
  </p:cSld>
  <p:clrMapOvr>
    <a:overrideClrMapping accent1="accent1" accent2="accent2" accent3="accent3" accent4="accent4" accent5="accent5" accent6="accent6" bg1="lt1" bg2="lt2" tx1="dk1" tx2="dk2"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58" name=""/>
        <p:cNvGrpSpPr/>
        <p:nvPr/>
      </p:nvGrpSpPr>
      <p:grpSpPr>
        <a:xfrm>
          <a:off x="0" y="0"/>
          <a:ext cx="0" cy="0"/>
          <a:chOff x="0" y="0"/>
          <a:chExt cx="0" cy="0"/>
        </a:xfrm>
      </p:grpSpPr>
      <p:sp>
        <p:nvSpPr>
          <p:cNvPr id="1048981" name="Picture Placeholder 17"/>
          <p:cNvSpPr>
            <a:spLocks noGrp="1"/>
          </p:cNvSpPr>
          <p:nvPr>
            <p:ph type="pic" sz="quarter" idx="10"/>
          </p:nvPr>
        </p:nvSpPr>
        <p:spPr>
          <a:xfrm>
            <a:off x="468087" y="1903414"/>
            <a:ext cx="1089422" cy="1671637"/>
          </a:xfrm>
          <a:prstGeom prst="rect"/>
          <a:solidFill>
            <a:srgbClr val="D9D9D9"/>
          </a:solidFill>
        </p:spPr>
        <p:txBody>
          <a:bodyPr anchor="ctr"/>
          <a:lstStyle>
            <a:lvl1pPr algn="ctr"/>
          </a:lstStyle>
          <a:p>
            <a:r>
              <a:rPr lang="en-US" smtClean="0"/>
              <a:t>Click icon to add picture</a:t>
            </a:r>
            <a:endParaRPr lang="pt-PT"/>
          </a:p>
        </p:txBody>
      </p:sp>
      <p:sp>
        <p:nvSpPr>
          <p:cNvPr id="1048982" name="Picture Placeholder 17"/>
          <p:cNvSpPr>
            <a:spLocks noGrp="1"/>
          </p:cNvSpPr>
          <p:nvPr>
            <p:ph type="pic" sz="quarter" idx="11"/>
          </p:nvPr>
        </p:nvSpPr>
        <p:spPr>
          <a:xfrm>
            <a:off x="4841397" y="1903414"/>
            <a:ext cx="1089422" cy="1671637"/>
          </a:xfrm>
          <a:prstGeom prst="rect"/>
          <a:solidFill>
            <a:srgbClr val="D9D9D9"/>
          </a:solidFill>
        </p:spPr>
        <p:txBody>
          <a:bodyPr anchor="ctr"/>
          <a:lstStyle>
            <a:lvl1pPr algn="ctr"/>
          </a:lstStyle>
          <a:p>
            <a:r>
              <a:rPr lang="en-US" smtClean="0"/>
              <a:t>Click icon to add picture</a:t>
            </a:r>
            <a:endParaRPr lang="pt-PT"/>
          </a:p>
        </p:txBody>
      </p:sp>
      <p:sp>
        <p:nvSpPr>
          <p:cNvPr id="1048983" name="Picture Placeholder 17"/>
          <p:cNvSpPr>
            <a:spLocks noGrp="1"/>
          </p:cNvSpPr>
          <p:nvPr>
            <p:ph type="pic" sz="quarter" idx="12"/>
          </p:nvPr>
        </p:nvSpPr>
        <p:spPr>
          <a:xfrm>
            <a:off x="468087" y="4379454"/>
            <a:ext cx="1089422" cy="1671637"/>
          </a:xfrm>
          <a:prstGeom prst="rect"/>
          <a:solidFill>
            <a:srgbClr val="D9D9D9"/>
          </a:solidFill>
        </p:spPr>
        <p:txBody>
          <a:bodyPr anchor="ctr"/>
          <a:lstStyle>
            <a:lvl1pPr algn="ctr"/>
          </a:lstStyle>
          <a:p>
            <a:r>
              <a:rPr lang="en-US" smtClean="0"/>
              <a:t>Click icon to add picture</a:t>
            </a:r>
            <a:endParaRPr lang="pt-PT"/>
          </a:p>
        </p:txBody>
      </p:sp>
      <p:sp>
        <p:nvSpPr>
          <p:cNvPr id="1048984" name="Picture Placeholder 17"/>
          <p:cNvSpPr>
            <a:spLocks noGrp="1"/>
          </p:cNvSpPr>
          <p:nvPr>
            <p:ph type="pic" sz="quarter" idx="13"/>
          </p:nvPr>
        </p:nvSpPr>
        <p:spPr>
          <a:xfrm>
            <a:off x="4841397" y="4379454"/>
            <a:ext cx="1089422" cy="1671637"/>
          </a:xfrm>
          <a:prstGeom prst="rect"/>
          <a:solidFill>
            <a:srgbClr val="D9D9D9"/>
          </a:solidFill>
        </p:spPr>
        <p:txBody>
          <a:bodyPr anchor="ctr"/>
          <a:lstStyle>
            <a:lvl1pPr algn="ctr"/>
          </a:lstStyle>
          <a:p>
            <a:r>
              <a:rPr lang="en-US" smtClean="0"/>
              <a:t>Click icon to add picture</a:t>
            </a:r>
            <a:endParaRPr lang="pt-PT"/>
          </a:p>
        </p:txBody>
      </p:sp>
      <p:sp>
        <p:nvSpPr>
          <p:cNvPr id="1048985" name="Title Placeholder 1"/>
          <p:cNvSpPr>
            <a:spLocks noGrp="1"/>
          </p:cNvSpPr>
          <p:nvPr>
            <p:ph type="title" hasCustomPrompt="1"/>
          </p:nvPr>
        </p:nvSpPr>
        <p:spPr>
          <a:xfrm>
            <a:off x="305991" y="404813"/>
            <a:ext cx="8262453" cy="863600"/>
          </a:xfrm>
          <a:prstGeom prst="rect"/>
        </p:spPr>
        <p:txBody>
          <a:bodyPr anchor="t" bIns="0" lIns="0" rIns="0" rtlCol="0" tIns="0" vert="horz">
            <a:normAutofit/>
          </a:bodyPr>
          <a:lstStyle>
            <a:lvl1pPr>
              <a:defRPr dirty="0" lang="pt-PT"/>
            </a:lvl1pPr>
          </a:lstStyle>
          <a:p>
            <a:pPr lvl="0">
              <a:lnSpc>
                <a:spcPts val="2250"/>
              </a:lnSpc>
            </a:pPr>
            <a:r>
              <a:rPr dirty="0" lang="en-US"/>
              <a:t>Click to add title</a:t>
            </a:r>
            <a:endParaRPr dirty="0" lang="pt-PT"/>
          </a:p>
        </p:txBody>
      </p:sp>
      <p:sp>
        <p:nvSpPr>
          <p:cNvPr id="1048986"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55"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987" name="Rectangle 27">
            <a:hlinkClick r:id="rId1"/>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8988"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
        <p:nvSpPr>
          <p:cNvPr id="1048989" name="Text Placeholder 7"/>
          <p:cNvSpPr>
            <a:spLocks noGrp="1"/>
          </p:cNvSpPr>
          <p:nvPr>
            <p:ph type="body" sz="quarter" idx="32" hasCustomPrompt="1"/>
          </p:nvPr>
        </p:nvSpPr>
        <p:spPr>
          <a:xfrm>
            <a:off x="1655676" y="1903414"/>
            <a:ext cx="2807978" cy="1671637"/>
          </a:xfrm>
          <a:prstGeom prst="rect"/>
        </p:spPr>
        <p:txBody>
          <a:bodyPr>
            <a:noAutofit/>
          </a:bodyPr>
          <a:lstStyle>
            <a:lvl1pPr>
              <a:lnSpc>
                <a:spcPts val="1200"/>
              </a:lnSpc>
              <a:defRPr sz="1050">
                <a:solidFill>
                  <a:schemeClr val="tx1"/>
                </a:solidFill>
              </a:defRPr>
            </a:lvl1pPr>
            <a:lvl2pPr indent="-126206" marL="129779">
              <a:lnSpc>
                <a:spcPts val="1050"/>
              </a:lnSpc>
              <a:buClr>
                <a:schemeClr val="accent1"/>
              </a:buClr>
              <a:defRPr sz="900">
                <a:solidFill>
                  <a:schemeClr val="tx1"/>
                </a:solidFill>
              </a:defRPr>
            </a:lvl2pPr>
            <a:lvl3pPr indent="-130969" marL="260747">
              <a:lnSpc>
                <a:spcPts val="1050"/>
              </a:lnSpc>
              <a:buClr>
                <a:schemeClr val="accent1"/>
              </a:buClr>
              <a:defRPr sz="900">
                <a:solidFill>
                  <a:schemeClr val="tx1"/>
                </a:solidFill>
              </a:defRPr>
            </a:lvl3pPr>
            <a:lvl4pPr indent="-121444" marL="382191">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sp>
        <p:nvSpPr>
          <p:cNvPr id="1048990" name="Text Placeholder 7"/>
          <p:cNvSpPr>
            <a:spLocks noGrp="1"/>
          </p:cNvSpPr>
          <p:nvPr>
            <p:ph type="body" sz="quarter" idx="33" hasCustomPrompt="1"/>
          </p:nvPr>
        </p:nvSpPr>
        <p:spPr>
          <a:xfrm>
            <a:off x="6030032" y="1903414"/>
            <a:ext cx="2807978" cy="1671637"/>
          </a:xfrm>
          <a:prstGeom prst="rect"/>
        </p:spPr>
        <p:txBody>
          <a:bodyPr>
            <a:noAutofit/>
          </a:bodyPr>
          <a:lstStyle>
            <a:lvl1pPr>
              <a:lnSpc>
                <a:spcPts val="1200"/>
              </a:lnSpc>
              <a:defRPr sz="1050">
                <a:solidFill>
                  <a:schemeClr val="tx1"/>
                </a:solidFill>
              </a:defRPr>
            </a:lvl1pPr>
            <a:lvl2pPr indent="-126206" marL="129779">
              <a:lnSpc>
                <a:spcPts val="1050"/>
              </a:lnSpc>
              <a:buClr>
                <a:schemeClr val="accent1"/>
              </a:buClr>
              <a:defRPr sz="900">
                <a:solidFill>
                  <a:schemeClr val="tx1"/>
                </a:solidFill>
              </a:defRPr>
            </a:lvl2pPr>
            <a:lvl3pPr indent="-130969" marL="260747">
              <a:lnSpc>
                <a:spcPts val="1050"/>
              </a:lnSpc>
              <a:buClr>
                <a:schemeClr val="accent1"/>
              </a:buClr>
              <a:defRPr sz="900">
                <a:solidFill>
                  <a:schemeClr val="tx1"/>
                </a:solidFill>
              </a:defRPr>
            </a:lvl3pPr>
            <a:lvl4pPr indent="-121444" marL="382191">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sp>
        <p:nvSpPr>
          <p:cNvPr id="1048991" name="Text Placeholder 7"/>
          <p:cNvSpPr>
            <a:spLocks noGrp="1"/>
          </p:cNvSpPr>
          <p:nvPr>
            <p:ph type="body" sz="quarter" idx="34" hasCustomPrompt="1"/>
          </p:nvPr>
        </p:nvSpPr>
        <p:spPr>
          <a:xfrm>
            <a:off x="1655676" y="4379454"/>
            <a:ext cx="2807978" cy="1671637"/>
          </a:xfrm>
          <a:prstGeom prst="rect"/>
        </p:spPr>
        <p:txBody>
          <a:bodyPr>
            <a:noAutofit/>
          </a:bodyPr>
          <a:lstStyle>
            <a:lvl1pPr>
              <a:lnSpc>
                <a:spcPts val="1200"/>
              </a:lnSpc>
              <a:defRPr sz="1050">
                <a:solidFill>
                  <a:schemeClr val="tx1"/>
                </a:solidFill>
              </a:defRPr>
            </a:lvl1pPr>
            <a:lvl2pPr indent="-126206" marL="129779">
              <a:lnSpc>
                <a:spcPts val="1050"/>
              </a:lnSpc>
              <a:buClr>
                <a:schemeClr val="accent1"/>
              </a:buClr>
              <a:defRPr sz="900">
                <a:solidFill>
                  <a:schemeClr val="tx1"/>
                </a:solidFill>
              </a:defRPr>
            </a:lvl2pPr>
            <a:lvl3pPr indent="-130969" marL="260747">
              <a:lnSpc>
                <a:spcPts val="1050"/>
              </a:lnSpc>
              <a:buClr>
                <a:schemeClr val="accent1"/>
              </a:buClr>
              <a:defRPr sz="900">
                <a:solidFill>
                  <a:schemeClr val="tx1"/>
                </a:solidFill>
              </a:defRPr>
            </a:lvl3pPr>
            <a:lvl4pPr indent="-121444" marL="382191">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sp>
        <p:nvSpPr>
          <p:cNvPr id="1048992" name="Text Placeholder 7"/>
          <p:cNvSpPr>
            <a:spLocks noGrp="1"/>
          </p:cNvSpPr>
          <p:nvPr>
            <p:ph type="body" sz="quarter" idx="35" hasCustomPrompt="1"/>
          </p:nvPr>
        </p:nvSpPr>
        <p:spPr>
          <a:xfrm>
            <a:off x="6030032" y="4379454"/>
            <a:ext cx="2807978" cy="1671637"/>
          </a:xfrm>
          <a:prstGeom prst="rect"/>
        </p:spPr>
        <p:txBody>
          <a:bodyPr>
            <a:noAutofit/>
          </a:bodyPr>
          <a:lstStyle>
            <a:lvl1pPr>
              <a:lnSpc>
                <a:spcPts val="1200"/>
              </a:lnSpc>
              <a:defRPr sz="1050">
                <a:solidFill>
                  <a:schemeClr val="tx1"/>
                </a:solidFill>
              </a:defRPr>
            </a:lvl1pPr>
            <a:lvl2pPr indent="-126206" marL="129779">
              <a:lnSpc>
                <a:spcPts val="1050"/>
              </a:lnSpc>
              <a:buClr>
                <a:schemeClr val="accent1"/>
              </a:buClr>
              <a:defRPr sz="900">
                <a:solidFill>
                  <a:schemeClr val="tx1"/>
                </a:solidFill>
              </a:defRPr>
            </a:lvl2pPr>
            <a:lvl3pPr indent="-130969" marL="260747">
              <a:lnSpc>
                <a:spcPts val="1050"/>
              </a:lnSpc>
              <a:buClr>
                <a:schemeClr val="accent1"/>
              </a:buClr>
              <a:defRPr sz="900">
                <a:solidFill>
                  <a:schemeClr val="tx1"/>
                </a:solidFill>
              </a:defRPr>
            </a:lvl3pPr>
            <a:lvl4pPr indent="-121444" marL="382191">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71" name=""/>
        <p:cNvGrpSpPr/>
        <p:nvPr/>
      </p:nvGrpSpPr>
      <p:grpSpPr>
        <a:xfrm>
          <a:off x="0" y="0"/>
          <a:ext cx="0" cy="0"/>
          <a:chOff x="0" y="0"/>
          <a:chExt cx="0" cy="0"/>
        </a:xfrm>
      </p:grpSpPr>
      <p:sp>
        <p:nvSpPr>
          <p:cNvPr id="1049098" name="Text Placeholder 4"/>
          <p:cNvSpPr>
            <a:spLocks noGrp="1"/>
          </p:cNvSpPr>
          <p:nvPr>
            <p:ph type="body" sz="quarter" idx="29"/>
          </p:nvPr>
        </p:nvSpPr>
        <p:spPr>
          <a:xfrm>
            <a:off x="4978586" y="662160"/>
            <a:ext cx="3662752" cy="412363"/>
          </a:xfrm>
          <a:prstGeom prst="rect"/>
          <a:noFill/>
        </p:spPr>
        <p:txBody>
          <a:bodyPr anchor="ctr">
            <a:noAutofit/>
          </a:bodyPr>
          <a:lstStyle>
            <a:lvl1pPr algn="l">
              <a:lnSpc>
                <a:spcPts val="2250"/>
              </a:lnSpc>
              <a:defRPr b="0" sz="195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049099" name="Text Placeholder 4"/>
          <p:cNvSpPr>
            <a:spLocks noGrp="1"/>
          </p:cNvSpPr>
          <p:nvPr>
            <p:ph type="body" sz="quarter" idx="30"/>
          </p:nvPr>
        </p:nvSpPr>
        <p:spPr>
          <a:xfrm>
            <a:off x="4978586" y="4374298"/>
            <a:ext cx="3662752" cy="412363"/>
          </a:xfrm>
          <a:prstGeom prst="rect"/>
          <a:noFill/>
        </p:spPr>
        <p:txBody>
          <a:bodyPr anchor="ctr">
            <a:noAutofit/>
          </a:bodyPr>
          <a:lstStyle>
            <a:lvl1pPr algn="l">
              <a:lnSpc>
                <a:spcPts val="2250"/>
              </a:lnSpc>
              <a:defRPr b="0" sz="195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049100" name="Text Placeholder 7"/>
          <p:cNvSpPr>
            <a:spLocks noGrp="1"/>
          </p:cNvSpPr>
          <p:nvPr>
            <p:ph type="body" sz="quarter" idx="31"/>
          </p:nvPr>
        </p:nvSpPr>
        <p:spPr>
          <a:xfrm>
            <a:off x="4978585" y="4810700"/>
            <a:ext cx="3662753" cy="1717101"/>
          </a:xfrm>
          <a:prstGeom prst="rect"/>
        </p:spPr>
        <p:txBody>
          <a:bodyPr>
            <a:noAutofit/>
          </a:bodyPr>
          <a:lstStyle>
            <a:lvl1pPr>
              <a:lnSpc>
                <a:spcPts val="1200"/>
              </a:lnSpc>
              <a:defRPr sz="1050"/>
            </a:lvl1pPr>
            <a:lvl2pPr indent="-126206" marL="129779">
              <a:lnSpc>
                <a:spcPts val="1050"/>
              </a:lnSpc>
              <a:defRPr sz="900"/>
            </a:lvl2pPr>
            <a:lvl3pPr indent="-130969" marL="260747">
              <a:lnSpc>
                <a:spcPts val="900"/>
              </a:lnSpc>
              <a:defRPr sz="825"/>
            </a:lvl3pPr>
            <a:lvl4pPr indent="-86916" marL="303610">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49101" name="Text Placeholder 7"/>
          <p:cNvSpPr>
            <a:spLocks noGrp="1"/>
          </p:cNvSpPr>
          <p:nvPr>
            <p:ph type="body" sz="quarter" idx="32"/>
          </p:nvPr>
        </p:nvSpPr>
        <p:spPr>
          <a:xfrm>
            <a:off x="4978585" y="1265729"/>
            <a:ext cx="1486236" cy="1058371"/>
          </a:xfrm>
          <a:prstGeom prst="rect"/>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049102" name="Text Placeholder 7"/>
          <p:cNvSpPr>
            <a:spLocks noGrp="1"/>
          </p:cNvSpPr>
          <p:nvPr>
            <p:ph type="body" sz="quarter" idx="33"/>
          </p:nvPr>
        </p:nvSpPr>
        <p:spPr>
          <a:xfrm>
            <a:off x="7104822" y="1265729"/>
            <a:ext cx="1486236" cy="1058371"/>
          </a:xfrm>
          <a:prstGeom prst="rect"/>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049103" name="Text Placeholder 7"/>
          <p:cNvSpPr>
            <a:spLocks noGrp="1"/>
          </p:cNvSpPr>
          <p:nvPr>
            <p:ph type="body" sz="quarter" idx="34"/>
          </p:nvPr>
        </p:nvSpPr>
        <p:spPr>
          <a:xfrm>
            <a:off x="4978585" y="2455545"/>
            <a:ext cx="1486236" cy="1058371"/>
          </a:xfrm>
          <a:prstGeom prst="rect"/>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049104" name="Text Placeholder 7"/>
          <p:cNvSpPr>
            <a:spLocks noGrp="1"/>
          </p:cNvSpPr>
          <p:nvPr>
            <p:ph type="body" sz="quarter" idx="35"/>
          </p:nvPr>
        </p:nvSpPr>
        <p:spPr>
          <a:xfrm>
            <a:off x="7104822" y="2455545"/>
            <a:ext cx="1486236" cy="1058371"/>
          </a:xfrm>
          <a:prstGeom prst="rect"/>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049105" name="Freeform: Shape 21"/>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p:spPr>
        <p:txBody>
          <a:bodyPr anchor="t" anchorCtr="0" bIns="34290" compatLnSpc="1" lIns="68580" numCol="1" rIns="68580" tIns="34290" vert="horz" wrap="square">
            <a:prstTxWarp prst="textNoShape"/>
            <a:noAutofit/>
          </a:bodyPr>
          <a:p>
            <a:endParaRPr sz="1350" lang="pt-PT"/>
          </a:p>
        </p:txBody>
      </p:sp>
      <p:sp>
        <p:nvSpPr>
          <p:cNvPr id="1049106" name="Freeform 26"/>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p:spPr>
        <p:txBody>
          <a:bodyPr anchor="t" anchorCtr="0" bIns="34290" compatLnSpc="1" lIns="68580" numCol="1" rIns="68580" tIns="34290" vert="horz" wrap="square">
            <a:prstTxWarp prst="textNoShape"/>
          </a:bodyPr>
          <a:p>
            <a:endParaRPr b="1" sz="1350" lang="pt-PT"/>
          </a:p>
        </p:txBody>
      </p:sp>
      <p:sp>
        <p:nvSpPr>
          <p:cNvPr id="1049107" name="Freeform 27"/>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p:spPr>
        <p:txBody>
          <a:bodyPr anchor="t" anchorCtr="0" bIns="34290" compatLnSpc="1" lIns="68580" numCol="1" rIns="68580" tIns="34290" vert="horz" wrap="square">
            <a:prstTxWarp prst="textNoShape"/>
          </a:bodyPr>
          <a:p>
            <a:endParaRPr b="1" sz="1350" lang="pt-PT"/>
          </a:p>
        </p:txBody>
      </p:sp>
      <p:sp>
        <p:nvSpPr>
          <p:cNvPr id="1049108" name="Text Placeholder 7"/>
          <p:cNvSpPr>
            <a:spLocks noGrp="1"/>
          </p:cNvSpPr>
          <p:nvPr>
            <p:ph type="body" sz="quarter" idx="36"/>
          </p:nvPr>
        </p:nvSpPr>
        <p:spPr>
          <a:xfrm>
            <a:off x="309520" y="4869077"/>
            <a:ext cx="2508065" cy="1088820"/>
          </a:xfrm>
          <a:prstGeom prst="rect"/>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049109"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73" name="Conector reto 49"/>
          <p:cNvCxnSpPr>
            <a:cxnSpLocks/>
          </p:cNvCxnSpPr>
          <p:nvPr userDrawn="1"/>
        </p:nvCxnSpPr>
        <p:spPr>
          <a:xfrm flipV="1">
            <a:off x="2462756" y="6587911"/>
            <a:ext cx="0" cy="155576"/>
          </a:xfrm>
          <a:prstGeom prst="line"/>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049110" name="Rectangle 27">
            <a:hlinkClick r:id="rId1"/>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chemeClr val="bg1"/>
                </a:solidFill>
                <a:latin typeface="+mj-lt"/>
                <a:cs typeface="Arial" panose="020B0604020202020204" pitchFamily="34" charset="0"/>
              </a:rPr>
              <a:t>Presentation Title | Author | Date</a:t>
            </a:r>
            <a:endParaRPr dirty="0" sz="600" kern="0" lang="en-US">
              <a:solidFill>
                <a:schemeClr val="bg1"/>
              </a:solidFill>
              <a:latin typeface="+mj-lt"/>
              <a:cs typeface="Arial" panose="020B0604020202020204" pitchFamily="34" charset="0"/>
            </a:endParaRPr>
          </a:p>
        </p:txBody>
      </p:sp>
      <p:sp>
        <p:nvSpPr>
          <p:cNvPr id="1049111"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1"/>
                </a:solidFill>
                <a:cs typeface="Arial" panose="020B0604020202020204" pitchFamily="34" charset="0"/>
              </a:rPr>
              <a:t>© 2017 Capgemini. All rights reserved.</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49" name=""/>
        <p:cNvGrpSpPr/>
        <p:nvPr/>
      </p:nvGrpSpPr>
      <p:grpSpPr>
        <a:xfrm>
          <a:off x="0" y="0"/>
          <a:ext cx="0" cy="0"/>
          <a:chOff x="0" y="0"/>
          <a:chExt cx="0" cy="0"/>
        </a:xfrm>
      </p:grpSpPr>
      <p:pic>
        <p:nvPicPr>
          <p:cNvPr id="2097247" name="Graphic 15"/>
          <p:cNvPicPr>
            <a:picLocks noChangeAspect="1"/>
          </p:cNvPicPr>
          <p:nvPr userDrawn="1"/>
        </p:nvPicPr>
        <p:blipFill rotWithShape="1">
          <a:blip xmlns:r="http://schemas.openxmlformats.org/officeDocument/2006/relationships" r:embed="rId1"/>
          <a:srcRect t="9060"/>
          <a:stretch>
            <a:fillRect/>
          </a:stretch>
        </p:blipFill>
        <p:spPr>
          <a:xfrm flipH="1">
            <a:off x="0" y="0"/>
            <a:ext cx="5046119" cy="6236668"/>
          </a:xfrm>
          <a:prstGeom prst="rect"/>
        </p:spPr>
      </p:pic>
      <p:sp>
        <p:nvSpPr>
          <p:cNvPr id="1048898" name="Text Placeholder 7"/>
          <p:cNvSpPr>
            <a:spLocks noGrp="1"/>
          </p:cNvSpPr>
          <p:nvPr>
            <p:ph type="body" sz="quarter" idx="35" hasCustomPrompt="1"/>
          </p:nvPr>
        </p:nvSpPr>
        <p:spPr>
          <a:xfrm>
            <a:off x="305991" y="2439343"/>
            <a:ext cx="3705134" cy="1008112"/>
          </a:xfrm>
          <a:prstGeom prst="rect"/>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text</a:t>
            </a:r>
          </a:p>
        </p:txBody>
      </p:sp>
      <p:sp>
        <p:nvSpPr>
          <p:cNvPr id="1048899" name="Text Placeholder 7"/>
          <p:cNvSpPr>
            <a:spLocks noGrp="1"/>
          </p:cNvSpPr>
          <p:nvPr>
            <p:ph type="body" sz="quarter" idx="36" hasCustomPrompt="1"/>
          </p:nvPr>
        </p:nvSpPr>
        <p:spPr>
          <a:xfrm>
            <a:off x="5922150" y="1404921"/>
            <a:ext cx="2915860" cy="524886"/>
          </a:xfrm>
          <a:prstGeom prst="rect"/>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text</a:t>
            </a:r>
          </a:p>
        </p:txBody>
      </p:sp>
      <p:sp>
        <p:nvSpPr>
          <p:cNvPr id="1048900" name="Text Placeholder 7"/>
          <p:cNvSpPr>
            <a:spLocks noGrp="1"/>
          </p:cNvSpPr>
          <p:nvPr>
            <p:ph type="body" sz="quarter" idx="37" hasCustomPrompt="1"/>
          </p:nvPr>
        </p:nvSpPr>
        <p:spPr>
          <a:xfrm>
            <a:off x="5922150" y="5918247"/>
            <a:ext cx="2915860" cy="524886"/>
          </a:xfrm>
          <a:prstGeom prst="rect"/>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text</a:t>
            </a:r>
          </a:p>
        </p:txBody>
      </p:sp>
      <p:sp>
        <p:nvSpPr>
          <p:cNvPr id="1048901" name="Text Placeholder 7"/>
          <p:cNvSpPr>
            <a:spLocks noGrp="1"/>
          </p:cNvSpPr>
          <p:nvPr>
            <p:ph type="body" sz="quarter" idx="38" hasCustomPrompt="1"/>
          </p:nvPr>
        </p:nvSpPr>
        <p:spPr>
          <a:xfrm>
            <a:off x="5922150" y="5015581"/>
            <a:ext cx="2915860" cy="524886"/>
          </a:xfrm>
          <a:prstGeom prst="rect"/>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text</a:t>
            </a:r>
          </a:p>
        </p:txBody>
      </p:sp>
      <p:sp>
        <p:nvSpPr>
          <p:cNvPr id="1048902" name="Text Placeholder 7"/>
          <p:cNvSpPr>
            <a:spLocks noGrp="1"/>
          </p:cNvSpPr>
          <p:nvPr>
            <p:ph type="body" sz="quarter" idx="39" hasCustomPrompt="1"/>
          </p:nvPr>
        </p:nvSpPr>
        <p:spPr>
          <a:xfrm>
            <a:off x="5922150" y="4112916"/>
            <a:ext cx="2915860" cy="524886"/>
          </a:xfrm>
          <a:prstGeom prst="rect"/>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text</a:t>
            </a:r>
          </a:p>
        </p:txBody>
      </p:sp>
      <p:sp>
        <p:nvSpPr>
          <p:cNvPr id="1048903" name="Text Placeholder 7"/>
          <p:cNvSpPr>
            <a:spLocks noGrp="1"/>
          </p:cNvSpPr>
          <p:nvPr>
            <p:ph type="body" sz="quarter" idx="40" hasCustomPrompt="1"/>
          </p:nvPr>
        </p:nvSpPr>
        <p:spPr>
          <a:xfrm>
            <a:off x="5922150" y="3210251"/>
            <a:ext cx="2915860" cy="524886"/>
          </a:xfrm>
          <a:prstGeom prst="rect"/>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text</a:t>
            </a:r>
          </a:p>
        </p:txBody>
      </p:sp>
      <p:sp>
        <p:nvSpPr>
          <p:cNvPr id="1048904" name="Text Placeholder 7"/>
          <p:cNvSpPr>
            <a:spLocks noGrp="1"/>
          </p:cNvSpPr>
          <p:nvPr>
            <p:ph type="body" sz="quarter" idx="41" hasCustomPrompt="1"/>
          </p:nvPr>
        </p:nvSpPr>
        <p:spPr>
          <a:xfrm>
            <a:off x="5922150" y="2307586"/>
            <a:ext cx="2915860" cy="524886"/>
          </a:xfrm>
          <a:prstGeom prst="rect"/>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text</a:t>
            </a:r>
          </a:p>
        </p:txBody>
      </p:sp>
      <p:sp>
        <p:nvSpPr>
          <p:cNvPr id="1048905" name="Title Placeholder 1"/>
          <p:cNvSpPr>
            <a:spLocks noGrp="1"/>
          </p:cNvSpPr>
          <p:nvPr>
            <p:ph type="title" hasCustomPrompt="1"/>
          </p:nvPr>
        </p:nvSpPr>
        <p:spPr>
          <a:xfrm>
            <a:off x="305991" y="1447298"/>
            <a:ext cx="4103991" cy="863600"/>
          </a:xfrm>
          <a:prstGeom prst="rect"/>
        </p:spPr>
        <p:txBody>
          <a:bodyPr anchor="t" bIns="0" lIns="0" rIns="0" rtlCol="0" tIns="0" vert="horz">
            <a:normAutofit/>
          </a:bodyPr>
          <a:lstStyle>
            <a:lvl1pPr>
              <a:defRPr dirty="0" lang="pt-PT">
                <a:solidFill>
                  <a:schemeClr val="bg1"/>
                </a:solidFill>
              </a:defRPr>
            </a:lvl1pPr>
          </a:lstStyle>
          <a:p>
            <a:pPr lvl="0">
              <a:lnSpc>
                <a:spcPts val="2250"/>
              </a:lnSpc>
            </a:pPr>
            <a:r>
              <a:rPr dirty="0" lang="en-US"/>
              <a:t>Click to add title</a:t>
            </a:r>
            <a:endParaRPr dirty="0" lang="pt-PT"/>
          </a:p>
        </p:txBody>
      </p:sp>
      <p:sp>
        <p:nvSpPr>
          <p:cNvPr id="1048906"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47"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907" name="Rectangle 27">
            <a:hlinkClick r:id="rId2"/>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8908"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Tree>
  </p:cSld>
  <p:clrMapOvr>
    <a:overrideClrMapping accent1="accent1" accent2="accent2" accent3="accent3" accent4="accent4" accent5="accent5" accent6="accent6" bg1="lt1" bg2="lt2" tx1="dk1" tx2="dk2"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67" name=""/>
        <p:cNvGrpSpPr/>
        <p:nvPr/>
      </p:nvGrpSpPr>
      <p:grpSpPr>
        <a:xfrm>
          <a:off x="0" y="0"/>
          <a:ext cx="0" cy="0"/>
          <a:chOff x="0" y="0"/>
          <a:chExt cx="0" cy="0"/>
        </a:xfrm>
      </p:grpSpPr>
      <p:sp>
        <p:nvSpPr>
          <p:cNvPr id="1049053" name="Rectangle 14"/>
          <p:cNvSpPr/>
          <p:nvPr userDrawn="1"/>
        </p:nvSpPr>
        <p:spPr>
          <a:xfrm>
            <a:off x="748580" y="2708996"/>
            <a:ext cx="2263140" cy="3528293"/>
          </a:xfrm>
          <a:prstGeom prst="rect"/>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p>
        </p:txBody>
      </p:sp>
      <p:sp>
        <p:nvSpPr>
          <p:cNvPr id="1049054" name="Rectangle 15"/>
          <p:cNvSpPr/>
          <p:nvPr userDrawn="1"/>
        </p:nvSpPr>
        <p:spPr>
          <a:xfrm>
            <a:off x="3450950" y="2744280"/>
            <a:ext cx="2263140" cy="3528293"/>
          </a:xfrm>
          <a:prstGeom prst="rect"/>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p>
        </p:txBody>
      </p:sp>
      <p:sp>
        <p:nvSpPr>
          <p:cNvPr id="1049055" name="Rectangle 16"/>
          <p:cNvSpPr/>
          <p:nvPr userDrawn="1"/>
        </p:nvSpPr>
        <p:spPr>
          <a:xfrm>
            <a:off x="6153319" y="2744280"/>
            <a:ext cx="2263140" cy="3528293"/>
          </a:xfrm>
          <a:prstGeom prst="rect"/>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p>
        </p:txBody>
      </p:sp>
      <p:sp>
        <p:nvSpPr>
          <p:cNvPr id="1049056" name="Oval 20"/>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p>
        </p:txBody>
      </p:sp>
      <p:sp>
        <p:nvSpPr>
          <p:cNvPr id="1049057" name="Oval 20"/>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p>
        </p:txBody>
      </p:sp>
      <p:sp>
        <p:nvSpPr>
          <p:cNvPr id="1049058" name="Oval 20"/>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b="1" sz="2100" lang="pt-PT"/>
          </a:p>
        </p:txBody>
      </p:sp>
      <p:sp>
        <p:nvSpPr>
          <p:cNvPr id="1049059" name="Text Placeholder 26"/>
          <p:cNvSpPr>
            <a:spLocks noGrp="1"/>
          </p:cNvSpPr>
          <p:nvPr>
            <p:ph type="body" sz="quarter" idx="10" hasCustomPrompt="1"/>
          </p:nvPr>
        </p:nvSpPr>
        <p:spPr>
          <a:xfrm>
            <a:off x="1259239" y="2492376"/>
            <a:ext cx="1241822" cy="576263"/>
          </a:xfrm>
          <a:prstGeom prst="rect"/>
        </p:spPr>
        <p:txBody>
          <a:bodyPr anchor="ctr">
            <a:noAutofit/>
          </a:bodyPr>
          <a:lstStyle>
            <a:lvl1pPr algn="ctr">
              <a:lnSpc>
                <a:spcPts val="2250"/>
              </a:lnSpc>
              <a:defRPr b="1" sz="1950">
                <a:solidFill>
                  <a:schemeClr val="bg1"/>
                </a:solidFill>
              </a:defRPr>
            </a:lvl1pPr>
          </a:lstStyle>
          <a:p>
            <a:pPr lvl="0"/>
            <a:r>
              <a:rPr dirty="0" lang="pt-PT" err="1"/>
              <a:t>xx</a:t>
            </a:r>
            <a:r>
              <a:rPr dirty="0" lang="pt-PT"/>
              <a:t>%</a:t>
            </a:r>
          </a:p>
        </p:txBody>
      </p:sp>
      <p:sp>
        <p:nvSpPr>
          <p:cNvPr id="1049060" name="Text Placeholder 26"/>
          <p:cNvSpPr>
            <a:spLocks noGrp="1"/>
          </p:cNvSpPr>
          <p:nvPr>
            <p:ph type="body" sz="quarter" idx="11" hasCustomPrompt="1"/>
          </p:nvPr>
        </p:nvSpPr>
        <p:spPr>
          <a:xfrm>
            <a:off x="3961609" y="2492897"/>
            <a:ext cx="1241822" cy="576263"/>
          </a:xfrm>
          <a:prstGeom prst="rect"/>
        </p:spPr>
        <p:txBody>
          <a:bodyPr anchor="ctr">
            <a:noAutofit/>
          </a:bodyPr>
          <a:lstStyle>
            <a:lvl1pPr algn="ctr">
              <a:lnSpc>
                <a:spcPts val="2250"/>
              </a:lnSpc>
              <a:defRPr b="1" sz="1950">
                <a:solidFill>
                  <a:schemeClr val="bg1"/>
                </a:solidFill>
              </a:defRPr>
            </a:lvl1pPr>
          </a:lstStyle>
          <a:p>
            <a:pPr lvl="0"/>
            <a:r>
              <a:rPr dirty="0" lang="pt-PT" err="1"/>
              <a:t>xx</a:t>
            </a:r>
            <a:r>
              <a:rPr dirty="0" lang="pt-PT"/>
              <a:t>%</a:t>
            </a:r>
          </a:p>
        </p:txBody>
      </p:sp>
      <p:sp>
        <p:nvSpPr>
          <p:cNvPr id="1049061" name="Text Placeholder 26"/>
          <p:cNvSpPr>
            <a:spLocks noGrp="1"/>
          </p:cNvSpPr>
          <p:nvPr>
            <p:ph type="body" sz="quarter" idx="12" hasCustomPrompt="1"/>
          </p:nvPr>
        </p:nvSpPr>
        <p:spPr>
          <a:xfrm>
            <a:off x="6663978" y="2465856"/>
            <a:ext cx="1241822" cy="576263"/>
          </a:xfrm>
          <a:prstGeom prst="rect"/>
        </p:spPr>
        <p:txBody>
          <a:bodyPr anchor="ctr">
            <a:noAutofit/>
          </a:bodyPr>
          <a:lstStyle>
            <a:lvl1pPr algn="ctr">
              <a:lnSpc>
                <a:spcPts val="2250"/>
              </a:lnSpc>
              <a:defRPr b="1" sz="1950">
                <a:solidFill>
                  <a:schemeClr val="bg1"/>
                </a:solidFill>
              </a:defRPr>
            </a:lvl1pPr>
          </a:lstStyle>
          <a:p>
            <a:pPr lvl="0"/>
            <a:r>
              <a:rPr dirty="0" lang="pt-PT" err="1"/>
              <a:t>xx</a:t>
            </a:r>
            <a:r>
              <a:rPr dirty="0" lang="pt-PT"/>
              <a:t>%</a:t>
            </a:r>
          </a:p>
        </p:txBody>
      </p:sp>
      <p:sp>
        <p:nvSpPr>
          <p:cNvPr id="1049062" name="Text Placeholder 30"/>
          <p:cNvSpPr>
            <a:spLocks noGrp="1"/>
          </p:cNvSpPr>
          <p:nvPr>
            <p:ph type="body" sz="quarter" idx="13" hasCustomPrompt="1"/>
          </p:nvPr>
        </p:nvSpPr>
        <p:spPr>
          <a:xfrm>
            <a:off x="853831" y="4005263"/>
            <a:ext cx="2052638" cy="647700"/>
          </a:xfrm>
          <a:prstGeom prst="rect"/>
        </p:spPr>
        <p:txBody>
          <a:bodyPr/>
          <a:lstStyle>
            <a:lvl1pPr algn="ctr"/>
            <a:lvl2pPr indent="0" marL="342900">
              <a:buNone/>
            </a:lvl2pPr>
          </a:lstStyle>
          <a:p>
            <a:pPr lvl="0"/>
            <a:r>
              <a:rPr dirty="0" lang="en-US"/>
              <a:t>Click to insert text</a:t>
            </a:r>
          </a:p>
        </p:txBody>
      </p:sp>
      <p:sp>
        <p:nvSpPr>
          <p:cNvPr id="1049063" name="Text Placeholder 30"/>
          <p:cNvSpPr>
            <a:spLocks noGrp="1"/>
          </p:cNvSpPr>
          <p:nvPr>
            <p:ph type="body" sz="quarter" idx="14" hasCustomPrompt="1"/>
          </p:nvPr>
        </p:nvSpPr>
        <p:spPr>
          <a:xfrm>
            <a:off x="3556201" y="4005064"/>
            <a:ext cx="2052638" cy="647700"/>
          </a:xfrm>
          <a:prstGeom prst="rect"/>
        </p:spPr>
        <p:txBody>
          <a:bodyPr/>
          <a:lstStyle>
            <a:lvl1pPr algn="ctr"/>
            <a:lvl2pPr indent="0" marL="342900">
              <a:buNone/>
            </a:lvl2pPr>
          </a:lstStyle>
          <a:p>
            <a:pPr lvl="0"/>
            <a:r>
              <a:rPr dirty="0" lang="en-US"/>
              <a:t>Click to insert text</a:t>
            </a:r>
          </a:p>
        </p:txBody>
      </p:sp>
      <p:sp>
        <p:nvSpPr>
          <p:cNvPr id="1049064" name="Text Placeholder 30"/>
          <p:cNvSpPr>
            <a:spLocks noGrp="1"/>
          </p:cNvSpPr>
          <p:nvPr>
            <p:ph type="body" sz="quarter" idx="15" hasCustomPrompt="1"/>
          </p:nvPr>
        </p:nvSpPr>
        <p:spPr>
          <a:xfrm>
            <a:off x="6258570" y="4005064"/>
            <a:ext cx="2052638" cy="647700"/>
          </a:xfrm>
          <a:prstGeom prst="rect"/>
        </p:spPr>
        <p:txBody>
          <a:bodyPr/>
          <a:lstStyle>
            <a:lvl1pPr algn="ctr"/>
            <a:lvl2pPr indent="0" marL="342900">
              <a:buNone/>
            </a:lvl2pPr>
          </a:lstStyle>
          <a:p>
            <a:pPr lvl="0"/>
            <a:r>
              <a:rPr dirty="0" lang="en-US"/>
              <a:t>Click to insert text</a:t>
            </a:r>
          </a:p>
        </p:txBody>
      </p:sp>
      <p:sp>
        <p:nvSpPr>
          <p:cNvPr id="1049065" name="Text Placeholder 36"/>
          <p:cNvSpPr>
            <a:spLocks noGrp="1"/>
          </p:cNvSpPr>
          <p:nvPr>
            <p:ph type="body" sz="quarter" idx="16" hasCustomPrompt="1"/>
          </p:nvPr>
        </p:nvSpPr>
        <p:spPr>
          <a:xfrm>
            <a:off x="6258570" y="4941889"/>
            <a:ext cx="2052638" cy="935037"/>
          </a:xfrm>
          <a:prstGeom prst="rect"/>
        </p:spPr>
        <p:txBody>
          <a:bodyPr>
            <a:normAutofit/>
          </a:bodyPr>
          <a:lstStyle>
            <a:lvl1pPr>
              <a:defRPr sz="1050"/>
            </a:lvl1pPr>
          </a:lstStyle>
          <a:p>
            <a:pPr lvl="0"/>
            <a:r>
              <a:rPr dirty="0" lang="en-US"/>
              <a:t>Click to insert text</a:t>
            </a:r>
          </a:p>
        </p:txBody>
      </p:sp>
      <p:sp>
        <p:nvSpPr>
          <p:cNvPr id="1049066" name="Text Placeholder 36"/>
          <p:cNvSpPr>
            <a:spLocks noGrp="1"/>
          </p:cNvSpPr>
          <p:nvPr>
            <p:ph type="body" sz="quarter" idx="17" hasCustomPrompt="1"/>
          </p:nvPr>
        </p:nvSpPr>
        <p:spPr>
          <a:xfrm>
            <a:off x="3556201" y="4919316"/>
            <a:ext cx="2052638" cy="935037"/>
          </a:xfrm>
          <a:prstGeom prst="rect"/>
        </p:spPr>
        <p:txBody>
          <a:bodyPr>
            <a:normAutofit/>
          </a:bodyPr>
          <a:lstStyle>
            <a:lvl1pPr>
              <a:defRPr sz="1050"/>
            </a:lvl1pPr>
          </a:lstStyle>
          <a:p>
            <a:pPr lvl="0"/>
            <a:r>
              <a:rPr dirty="0" lang="en-US"/>
              <a:t>Click to insert text</a:t>
            </a:r>
          </a:p>
        </p:txBody>
      </p:sp>
      <p:sp>
        <p:nvSpPr>
          <p:cNvPr id="1049067" name="Text Placeholder 36"/>
          <p:cNvSpPr>
            <a:spLocks noGrp="1"/>
          </p:cNvSpPr>
          <p:nvPr>
            <p:ph type="body" sz="quarter" idx="18" hasCustomPrompt="1"/>
          </p:nvPr>
        </p:nvSpPr>
        <p:spPr>
          <a:xfrm>
            <a:off x="853831" y="4919316"/>
            <a:ext cx="2052638" cy="935037"/>
          </a:xfrm>
          <a:prstGeom prst="rect"/>
        </p:spPr>
        <p:txBody>
          <a:bodyPr>
            <a:normAutofit/>
          </a:bodyPr>
          <a:lstStyle>
            <a:lvl1pPr>
              <a:defRPr sz="1050"/>
            </a:lvl1pPr>
          </a:lstStyle>
          <a:p>
            <a:pPr lvl="0"/>
            <a:r>
              <a:rPr dirty="0" lang="en-US"/>
              <a:t>Click to insert text</a:t>
            </a:r>
          </a:p>
        </p:txBody>
      </p:sp>
      <p:sp>
        <p:nvSpPr>
          <p:cNvPr id="1049068" name="Title Placeholder 1"/>
          <p:cNvSpPr>
            <a:spLocks noGrp="1"/>
          </p:cNvSpPr>
          <p:nvPr>
            <p:ph type="title" hasCustomPrompt="1"/>
          </p:nvPr>
        </p:nvSpPr>
        <p:spPr>
          <a:xfrm>
            <a:off x="305991" y="404813"/>
            <a:ext cx="8262453" cy="863600"/>
          </a:xfrm>
          <a:prstGeom prst="rect"/>
        </p:spPr>
        <p:txBody>
          <a:bodyPr anchor="t" bIns="0" lIns="0" rIns="0" rtlCol="0" tIns="0" vert="horz">
            <a:normAutofit/>
          </a:bodyPr>
          <a:lstStyle>
            <a:lvl1pPr>
              <a:defRPr dirty="0" lang="pt-PT"/>
            </a:lvl1pPr>
          </a:lstStyle>
          <a:p>
            <a:pPr lvl="0">
              <a:lnSpc>
                <a:spcPts val="2250"/>
              </a:lnSpc>
            </a:pPr>
            <a:r>
              <a:rPr dirty="0" lang="en-US"/>
              <a:t>Click to add title</a:t>
            </a:r>
            <a:endParaRPr dirty="0" lang="pt-PT"/>
          </a:p>
        </p:txBody>
      </p:sp>
      <p:sp>
        <p:nvSpPr>
          <p:cNvPr id="1049069"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69"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9070" name="Rectangle 27">
            <a:hlinkClick r:id="rId1"/>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9071"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Tree>
  </p:cSld>
  <p:clrMapOvr>
    <a:overrideClrMapping accent1="accent1" accent2="accent2" accent3="accent3" accent4="accent4" accent5="accent5" accent6="accent6" bg1="lt1" bg2="lt2" tx1="dk1" tx2="dk2"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55" name=""/>
        <p:cNvGrpSpPr/>
        <p:nvPr/>
      </p:nvGrpSpPr>
      <p:grpSpPr>
        <a:xfrm>
          <a:off x="0" y="0"/>
          <a:ext cx="0" cy="0"/>
          <a:chOff x="0" y="0"/>
          <a:chExt cx="0" cy="0"/>
        </a:xfrm>
      </p:grpSpPr>
      <p:graphicFrame>
        <p:nvGraphicFramePr>
          <p:cNvPr id="4194306" name="Object 3" hidden="1"/>
          <p:cNvGraphicFramePr>
            <a:graphicFrameLocks noChangeAspect="1"/>
          </p:cNvGraphicFramePr>
          <p:nvPr>
            <p:custDataLst>
              <p:tags r:id="rId1"/>
            </p:custDataLst>
          </p:nvPr>
        </p:nvGraphicFramePr>
        <p:xfrm>
          <a:off x="11" y="23"/>
          <a:ext cx="135749" cy="143985"/>
        </p:xfrm>
        <a:graphic>
          <a:graphicData uri="http://schemas.openxmlformats.org/presentationml/2006/ole">
            <mc:AlternateContent xmlns:mc="http://schemas.openxmlformats.org/markup-compatibility/2006">
              <mc:Choice xmlns:v="urn:schemas-microsoft-com:vml" Requires="v">
                <p:oleObj name="think-cell Slide" r:id="rId2" spid="_x0000_s6228" imgH="360" imgW="360" progId="">
                  <p:embed/>
                </p:oleObj>
              </mc:Choice>
              <mc:Fallback>
                <p:oleObj name="think-cell Slide" r:id="rId2" imgH="360" imgW="360" progId="">
                  <p:embed/>
                  <p:pic>
                    <p:nvPicPr>
                      <p:cNvPr id="2097166" name="Picture 67"/>
                      <p:cNvPicPr>
                        <a:picLocks noChangeAspect="1" noChangeArrowheads="1"/>
                      </p:cNvPicPr>
                      <p:nvPr/>
                    </p:nvPicPr>
                    <p:blipFill>
                      <a:blip xmlns:r="http://schemas.openxmlformats.org/officeDocument/2006/relationships" r:embed="rId3"/>
                      <a:srcRect/>
                      <a:stretch>
                        <a:fillRect/>
                      </a:stretch>
                    </p:blipFill>
                    <p:spPr bwMode="auto">
                      <a:xfrm>
                        <a:off x="11" y="23"/>
                        <a:ext cx="135749" cy="143985"/>
                      </a:xfrm>
                      <a:prstGeom prst="rect"/>
                      <a:noFill/>
                    </p:spPr>
                  </p:pic>
                </p:oleObj>
              </mc:Fallback>
            </mc:AlternateContent>
          </a:graphicData>
        </a:graphic>
      </p:graphicFrame>
      <p:sp>
        <p:nvSpPr>
          <p:cNvPr id="1048602" name="Title 1"/>
          <p:cNvSpPr>
            <a:spLocks noGrp="1"/>
          </p:cNvSpPr>
          <p:nvPr>
            <p:ph type="title" hasCustomPrompt="1"/>
            <p:custDataLst>
              <p:tags r:id="rId4"/>
            </p:custDataLst>
          </p:nvPr>
        </p:nvSpPr>
        <p:spPr/>
        <p:txBody>
          <a:bodyPr/>
          <a:p>
            <a:r>
              <a:rPr dirty="0" lang="en-US" noProof="0" smtClean="0"/>
              <a:t>Click to edit Master title style</a:t>
            </a:r>
            <a:endParaRPr dirty="0" lang="en-US"/>
          </a:p>
        </p:txBody>
      </p:sp>
      <p:sp>
        <p:nvSpPr>
          <p:cNvPr id="1048603" name="Content Placeholder 2"/>
          <p:cNvSpPr>
            <a:spLocks noGrp="1"/>
          </p:cNvSpPr>
          <p:nvPr>
            <p:ph idx="1" hasCustomPrompt="1"/>
            <p:custDataLst>
              <p:tags r:id="rId5"/>
            </p:custDataLst>
          </p:nvPr>
        </p:nvSpPr>
        <p:spPr>
          <a:xfrm>
            <a:off x="298516" y="2111956"/>
            <a:ext cx="8845484" cy="4026560"/>
          </a:xfrm>
        </p:spPr>
        <p:txBody>
          <a:bodyPr/>
          <a:lstStyle>
            <a:lvl1pPr>
              <a:defRPr b="0"/>
            </a:lvl1pPr>
          </a:lstStyle>
          <a:p>
            <a:pPr lvl="0"/>
            <a:r>
              <a:rPr dirty="0" lang="en-US" noProof="0" smtClean="0"/>
              <a:t>Click to edit Master text style</a:t>
            </a:r>
          </a:p>
          <a:p>
            <a:pPr lvl="1"/>
            <a:r>
              <a:rPr dirty="0" lang="en-US" noProof="0" smtClean="0"/>
              <a:t>Text style level 2</a:t>
            </a:r>
          </a:p>
          <a:p>
            <a:pPr lvl="2"/>
            <a:r>
              <a:rPr dirty="0" lang="en-US" noProof="0" smtClean="0"/>
              <a:t>Text style level 3</a:t>
            </a:r>
          </a:p>
          <a:p>
            <a:pPr lvl="3"/>
            <a:r>
              <a:rPr dirty="0" lang="en-US" noProof="0" smtClean="0"/>
              <a:t>Text style level 4</a:t>
            </a:r>
          </a:p>
        </p:txBody>
      </p:sp>
      <p:sp>
        <p:nvSpPr>
          <p:cNvPr id="1048604" name="Espace réservé du texte 7"/>
          <p:cNvSpPr>
            <a:spLocks noGrp="1"/>
          </p:cNvSpPr>
          <p:nvPr>
            <p:ph type="body" sz="quarter" idx="11" hasCustomPrompt="1"/>
            <p:custDataLst>
              <p:tags r:id="rId6"/>
            </p:custDataLst>
          </p:nvPr>
        </p:nvSpPr>
        <p:spPr>
          <a:xfrm>
            <a:off x="298607" y="1495447"/>
            <a:ext cx="8860286" cy="643612"/>
          </a:xfrm>
        </p:spPr>
        <p:txBody>
          <a:bodyPr/>
          <a:lstStyle>
            <a:lvl1pPr indent="0" marL="0">
              <a:buNone/>
              <a:defRPr b="1">
                <a:solidFill>
                  <a:schemeClr val="accent2"/>
                </a:solidFill>
              </a:defRPr>
            </a:lvl1pPr>
          </a:lstStyle>
          <a:p>
            <a:pPr lvl="0"/>
            <a:r>
              <a:rPr dirty="0" lang="fr-FR" smtClean="0"/>
              <a:t>Click to </a:t>
            </a:r>
            <a:r>
              <a:rPr dirty="0" lang="fr-FR" err="1" smtClean="0"/>
              <a:t>edit</a:t>
            </a:r>
            <a:r>
              <a:rPr dirty="0" lang="fr-FR" smtClean="0"/>
              <a:t> Master </a:t>
            </a:r>
            <a:r>
              <a:rPr dirty="0" lang="fr-FR" err="1" smtClean="0"/>
              <a:t>text</a:t>
            </a:r>
            <a:r>
              <a:rPr dirty="0" lang="fr-FR" smtClean="0"/>
              <a:t> style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55" name=""/>
        <p:cNvGrpSpPr/>
        <p:nvPr/>
      </p:nvGrpSpPr>
      <p:grpSpPr>
        <a:xfrm>
          <a:off x="0" y="0"/>
          <a:ext cx="0" cy="0"/>
          <a:chOff x="0" y="0"/>
          <a:chExt cx="0" cy="0"/>
        </a:xfrm>
      </p:grpSpPr>
      <p:sp>
        <p:nvSpPr>
          <p:cNvPr id="1048947" name="Rectangle 3"/>
          <p:cNvSpPr/>
          <p:nvPr userDrawn="1"/>
        </p:nvSpPr>
        <p:spPr>
          <a:xfrm>
            <a:off x="0" y="4437112"/>
            <a:ext cx="9144000" cy="2420888"/>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p>
        </p:txBody>
      </p:sp>
      <p:sp>
        <p:nvSpPr>
          <p:cNvPr id="1048948" name="Text Placeholder 7"/>
          <p:cNvSpPr>
            <a:spLocks noGrp="1"/>
          </p:cNvSpPr>
          <p:nvPr>
            <p:ph type="body" sz="quarter" idx="32" hasCustomPrompt="1"/>
          </p:nvPr>
        </p:nvSpPr>
        <p:spPr>
          <a:xfrm>
            <a:off x="305992" y="1700808"/>
            <a:ext cx="4374356" cy="432048"/>
          </a:xfrm>
          <a:prstGeom prst="rect"/>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title</a:t>
            </a:r>
          </a:p>
        </p:txBody>
      </p:sp>
      <p:pic>
        <p:nvPicPr>
          <p:cNvPr id="2097250" name="Graphic 13"/>
          <p:cNvPicPr>
            <a:picLocks noChangeAspect="1"/>
          </p:cNvPicPr>
          <p:nvPr userDrawn="1"/>
        </p:nvPicPr>
        <p:blipFill>
          <a:blip xmlns:r="http://schemas.openxmlformats.org/officeDocument/2006/relationships" r:embed="rId1" cstate="print"/>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048949" name="Text Placeholder 7"/>
          <p:cNvSpPr>
            <a:spLocks noGrp="1"/>
          </p:cNvSpPr>
          <p:nvPr>
            <p:ph type="body" sz="quarter" idx="35" hasCustomPrompt="1"/>
          </p:nvPr>
        </p:nvSpPr>
        <p:spPr>
          <a:xfrm>
            <a:off x="463507" y="5585038"/>
            <a:ext cx="1269337" cy="432048"/>
          </a:xfrm>
          <a:prstGeom prst="rect"/>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text</a:t>
            </a:r>
          </a:p>
        </p:txBody>
      </p:sp>
      <p:sp>
        <p:nvSpPr>
          <p:cNvPr id="1048950" name="Text Placeholder 7"/>
          <p:cNvSpPr>
            <a:spLocks noGrp="1"/>
          </p:cNvSpPr>
          <p:nvPr>
            <p:ph type="body" sz="quarter" idx="36" hasCustomPrompt="1"/>
          </p:nvPr>
        </p:nvSpPr>
        <p:spPr>
          <a:xfrm>
            <a:off x="1883367" y="5585038"/>
            <a:ext cx="1269337" cy="432048"/>
          </a:xfrm>
          <a:prstGeom prst="rect"/>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text</a:t>
            </a:r>
          </a:p>
        </p:txBody>
      </p:sp>
      <p:sp>
        <p:nvSpPr>
          <p:cNvPr id="1048951" name="Text Placeholder 7"/>
          <p:cNvSpPr>
            <a:spLocks noGrp="1"/>
          </p:cNvSpPr>
          <p:nvPr>
            <p:ph type="body" sz="quarter" idx="37" hasCustomPrompt="1"/>
          </p:nvPr>
        </p:nvSpPr>
        <p:spPr>
          <a:xfrm>
            <a:off x="3303228" y="5585038"/>
            <a:ext cx="1269337" cy="432048"/>
          </a:xfrm>
          <a:prstGeom prst="rect"/>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text</a:t>
            </a:r>
          </a:p>
        </p:txBody>
      </p:sp>
      <p:sp>
        <p:nvSpPr>
          <p:cNvPr id="1048952" name="Text Placeholder 7"/>
          <p:cNvSpPr>
            <a:spLocks noGrp="1"/>
          </p:cNvSpPr>
          <p:nvPr>
            <p:ph type="body" sz="quarter" idx="38" hasCustomPrompt="1"/>
          </p:nvPr>
        </p:nvSpPr>
        <p:spPr>
          <a:xfrm>
            <a:off x="4723088" y="5585038"/>
            <a:ext cx="1269337" cy="432048"/>
          </a:xfrm>
          <a:prstGeom prst="rect"/>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text</a:t>
            </a:r>
          </a:p>
        </p:txBody>
      </p:sp>
      <p:sp>
        <p:nvSpPr>
          <p:cNvPr id="1048953" name="Text Placeholder 7"/>
          <p:cNvSpPr>
            <a:spLocks noGrp="1"/>
          </p:cNvSpPr>
          <p:nvPr>
            <p:ph type="body" sz="quarter" idx="39" hasCustomPrompt="1"/>
          </p:nvPr>
        </p:nvSpPr>
        <p:spPr>
          <a:xfrm>
            <a:off x="6142948" y="5585038"/>
            <a:ext cx="1269337" cy="432048"/>
          </a:xfrm>
          <a:prstGeom prst="rect"/>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text</a:t>
            </a:r>
          </a:p>
        </p:txBody>
      </p:sp>
      <p:sp>
        <p:nvSpPr>
          <p:cNvPr id="1048954" name="Text Placeholder 7"/>
          <p:cNvSpPr>
            <a:spLocks noGrp="1"/>
          </p:cNvSpPr>
          <p:nvPr>
            <p:ph type="body" sz="quarter" idx="40"/>
          </p:nvPr>
        </p:nvSpPr>
        <p:spPr>
          <a:xfrm>
            <a:off x="7562808" y="5585038"/>
            <a:ext cx="1269337" cy="432048"/>
          </a:xfrm>
          <a:prstGeom prst="rect"/>
        </p:spPr>
        <p:txBody>
          <a:bodyPr anchor="ctr">
            <a:noAutofit/>
          </a:bodyPr>
          <a:lstStyle>
            <a:lvl1pPr algn="r">
              <a:lnSpc>
                <a:spcPts val="1200"/>
              </a:lnSpc>
              <a:defRPr b="1"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048955" name="Title Placeholder 1"/>
          <p:cNvSpPr>
            <a:spLocks noGrp="1"/>
          </p:cNvSpPr>
          <p:nvPr>
            <p:ph type="title" hasCustomPrompt="1"/>
          </p:nvPr>
        </p:nvSpPr>
        <p:spPr>
          <a:xfrm>
            <a:off x="305991" y="404813"/>
            <a:ext cx="8262453" cy="863600"/>
          </a:xfrm>
          <a:prstGeom prst="rect"/>
        </p:spPr>
        <p:txBody>
          <a:bodyPr anchor="t" bIns="0" lIns="0" rIns="0" rtlCol="0" tIns="0" vert="horz">
            <a:normAutofit/>
          </a:bodyPr>
          <a:lstStyle>
            <a:lvl1pPr>
              <a:defRPr dirty="0" lang="pt-PT"/>
            </a:lvl1pPr>
          </a:lstStyle>
          <a:p>
            <a:pPr lvl="0">
              <a:lnSpc>
                <a:spcPts val="2250"/>
              </a:lnSpc>
            </a:pPr>
            <a:r>
              <a:rPr dirty="0" lang="en-US"/>
              <a:t>Click to add title</a:t>
            </a:r>
            <a:endParaRPr dirty="0" lang="pt-PT"/>
          </a:p>
        </p:txBody>
      </p:sp>
      <p:sp>
        <p:nvSpPr>
          <p:cNvPr id="1048956"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51"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957" name="Rectangle 27">
            <a:hlinkClick r:id="rId2"/>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8958"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
        <p:nvSpPr>
          <p:cNvPr id="1048959" name="Text Placeholder 7"/>
          <p:cNvSpPr>
            <a:spLocks noGrp="1"/>
          </p:cNvSpPr>
          <p:nvPr>
            <p:ph type="body" sz="quarter" idx="41" hasCustomPrompt="1"/>
          </p:nvPr>
        </p:nvSpPr>
        <p:spPr>
          <a:xfrm>
            <a:off x="319866" y="2326857"/>
            <a:ext cx="2361924" cy="1994493"/>
          </a:xfrm>
          <a:prstGeom prst="rect"/>
        </p:spPr>
        <p:txBody>
          <a:bodyPr>
            <a:noAutofit/>
          </a:bodyPr>
          <a:lstStyle>
            <a:lvl1pPr>
              <a:lnSpc>
                <a:spcPts val="1200"/>
              </a:lnSpc>
              <a:defRPr sz="1050">
                <a:solidFill>
                  <a:schemeClr val="tx1"/>
                </a:solidFill>
              </a:defRPr>
            </a:lvl1pPr>
            <a:lvl2pPr indent="-126206" marL="129779">
              <a:lnSpc>
                <a:spcPts val="1050"/>
              </a:lnSpc>
              <a:defRPr sz="900">
                <a:solidFill>
                  <a:schemeClr val="tx1"/>
                </a:solidFill>
              </a:defRPr>
            </a:lvl2pPr>
            <a:lvl3pPr indent="-130969" marL="260747">
              <a:lnSpc>
                <a:spcPts val="1050"/>
              </a:lnSpc>
              <a:defRPr sz="900">
                <a:solidFill>
                  <a:schemeClr val="tx1"/>
                </a:solidFill>
              </a:defRPr>
            </a:lvl3pPr>
            <a:lvl4pPr indent="-121444" marL="382191">
              <a:lnSpc>
                <a:spcPts val="900"/>
              </a:lnSpc>
              <a:defRPr sz="825">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sp>
        <p:nvSpPr>
          <p:cNvPr id="1048960" name="Text Placeholder 7"/>
          <p:cNvSpPr>
            <a:spLocks noGrp="1"/>
          </p:cNvSpPr>
          <p:nvPr>
            <p:ph type="body" sz="quarter" idx="42" hasCustomPrompt="1"/>
          </p:nvPr>
        </p:nvSpPr>
        <p:spPr>
          <a:xfrm>
            <a:off x="2895516" y="2326857"/>
            <a:ext cx="2361924" cy="1994493"/>
          </a:xfrm>
          <a:prstGeom prst="rect"/>
        </p:spPr>
        <p:txBody>
          <a:bodyPr>
            <a:noAutofit/>
          </a:bodyPr>
          <a:lstStyle>
            <a:lvl1pPr>
              <a:lnSpc>
                <a:spcPts val="1200"/>
              </a:lnSpc>
              <a:defRPr sz="1050">
                <a:solidFill>
                  <a:schemeClr val="tx1"/>
                </a:solidFill>
              </a:defRPr>
            </a:lvl1pPr>
            <a:lvl2pPr indent="-126206" marL="129779">
              <a:lnSpc>
                <a:spcPts val="1050"/>
              </a:lnSpc>
              <a:defRPr sz="900">
                <a:solidFill>
                  <a:schemeClr val="tx1"/>
                </a:solidFill>
              </a:defRPr>
            </a:lvl2pPr>
            <a:lvl3pPr indent="-130969" marL="260747">
              <a:lnSpc>
                <a:spcPts val="1050"/>
              </a:lnSpc>
              <a:defRPr sz="900">
                <a:solidFill>
                  <a:schemeClr val="tx1"/>
                </a:solidFill>
              </a:defRPr>
            </a:lvl3pPr>
            <a:lvl4pPr indent="-121444" marL="382191">
              <a:lnSpc>
                <a:spcPts val="900"/>
              </a:lnSpc>
              <a:defRPr sz="825">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sp>
        <p:nvSpPr>
          <p:cNvPr id="1048961" name="Text Placeholder 7"/>
          <p:cNvSpPr>
            <a:spLocks noGrp="1"/>
          </p:cNvSpPr>
          <p:nvPr>
            <p:ph type="body" sz="quarter" idx="43" hasCustomPrompt="1"/>
          </p:nvPr>
        </p:nvSpPr>
        <p:spPr>
          <a:xfrm>
            <a:off x="5471165" y="2326857"/>
            <a:ext cx="2361924" cy="1994493"/>
          </a:xfrm>
          <a:prstGeom prst="rect"/>
        </p:spPr>
        <p:txBody>
          <a:bodyPr>
            <a:noAutofit/>
          </a:bodyPr>
          <a:lstStyle>
            <a:lvl1pPr>
              <a:lnSpc>
                <a:spcPts val="1200"/>
              </a:lnSpc>
              <a:defRPr sz="1050">
                <a:solidFill>
                  <a:schemeClr val="tx1"/>
                </a:solidFill>
              </a:defRPr>
            </a:lvl1pPr>
            <a:lvl2pPr indent="-126206" marL="129779">
              <a:lnSpc>
                <a:spcPts val="1050"/>
              </a:lnSpc>
              <a:defRPr sz="900">
                <a:solidFill>
                  <a:schemeClr val="tx1"/>
                </a:solidFill>
              </a:defRPr>
            </a:lvl2pPr>
            <a:lvl3pPr indent="-130969" marL="260747">
              <a:lnSpc>
                <a:spcPts val="1050"/>
              </a:lnSpc>
              <a:defRPr sz="900">
                <a:solidFill>
                  <a:schemeClr val="tx1"/>
                </a:solidFill>
              </a:defRPr>
            </a:lvl3pPr>
            <a:lvl4pPr indent="-121444" marL="382191">
              <a:lnSpc>
                <a:spcPts val="900"/>
              </a:lnSpc>
              <a:defRPr sz="825">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pic>
        <p:nvPicPr>
          <p:cNvPr id="2097251" name="Graphic 4"/>
          <p:cNvPicPr>
            <a:picLocks noChangeAspect="1"/>
          </p:cNvPicPr>
          <p:nvPr userDrawn="1"/>
        </p:nvPicPr>
        <p:blipFill rotWithShape="1">
          <a:blip xmlns:r="http://schemas.openxmlformats.org/officeDocument/2006/relationships" r:embed="rId3" cstate="print"/>
          <a:srcRect l="81836" t="-4713" b="16530"/>
          <a:stretch>
            <a:fillRect/>
          </a:stretch>
        </p:blipFill>
        <p:spPr>
          <a:xfrm>
            <a:off x="8660845" y="188640"/>
            <a:ext cx="318267" cy="459624"/>
          </a:xfrm>
          <a:prstGeom prst="rect"/>
        </p:spPr>
      </p:pic>
      <p:cxnSp>
        <p:nvCxnSpPr>
          <p:cNvPr id="3145752" name="Straight Connector 23"/>
          <p:cNvCxnSpPr>
            <a:cxnSpLocks/>
          </p:cNvCxnSpPr>
          <p:nvPr userDrawn="1"/>
        </p:nvCxnSpPr>
        <p:spPr>
          <a:xfrm>
            <a:off x="305992" y="2235647"/>
            <a:ext cx="7527098" cy="0"/>
          </a:xfrm>
          <a:prstGeom prst="line"/>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cSld>
  <p:clrMapOvr>
    <a:overrideClrMapping accent1="accent1" accent2="accent2" accent3="accent3" accent4="accent4" accent5="accent5" accent6="accent6" bg1="lt1" bg2="lt2" tx1="dk1" tx2="dk2"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66" name=""/>
        <p:cNvGrpSpPr/>
        <p:nvPr/>
      </p:nvGrpSpPr>
      <p:grpSpPr>
        <a:xfrm>
          <a:off x="0" y="0"/>
          <a:ext cx="0" cy="0"/>
          <a:chOff x="0" y="0"/>
          <a:chExt cx="0" cy="0"/>
        </a:xfrm>
      </p:grpSpPr>
      <p:sp>
        <p:nvSpPr>
          <p:cNvPr id="1049034" name="Text Placeholder 7"/>
          <p:cNvSpPr>
            <a:spLocks noGrp="1"/>
          </p:cNvSpPr>
          <p:nvPr>
            <p:ph type="body" sz="quarter" idx="38" hasCustomPrompt="1"/>
          </p:nvPr>
        </p:nvSpPr>
        <p:spPr>
          <a:xfrm>
            <a:off x="500063" y="5733255"/>
            <a:ext cx="1454943" cy="504056"/>
          </a:xfrm>
          <a:prstGeom prst="rect"/>
          <a:solidFill>
            <a:srgbClr val="E6E7E7"/>
          </a:solidFill>
        </p:spPr>
        <p:txBody>
          <a:bodyPr anchor="ctr">
            <a:noAutofit/>
          </a:bodyPr>
          <a:lstStyle>
            <a:lvl1pPr algn="ctr">
              <a:lnSpc>
                <a:spcPts val="1050"/>
              </a:lnSpc>
              <a:spcBef>
                <a:spcPts val="0"/>
              </a:spcBef>
              <a:spcAft>
                <a:spcPts val="0"/>
              </a:spcAft>
              <a:defRPr b="0"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text</a:t>
            </a:r>
          </a:p>
        </p:txBody>
      </p:sp>
      <p:sp>
        <p:nvSpPr>
          <p:cNvPr id="1049035" name="Text Placeholder 7"/>
          <p:cNvSpPr>
            <a:spLocks noGrp="1"/>
          </p:cNvSpPr>
          <p:nvPr>
            <p:ph type="body" sz="quarter" idx="39" hasCustomPrompt="1"/>
          </p:nvPr>
        </p:nvSpPr>
        <p:spPr>
          <a:xfrm>
            <a:off x="2095623" y="5737641"/>
            <a:ext cx="1454943" cy="504056"/>
          </a:xfrm>
          <a:prstGeom prst="rect"/>
          <a:solidFill>
            <a:srgbClr val="E6E7E7"/>
          </a:solidFill>
        </p:spPr>
        <p:txBody>
          <a:bodyPr anchor="ctr">
            <a:noAutofit/>
          </a:bodyPr>
          <a:lstStyle>
            <a:lvl1pPr algn="ctr">
              <a:lnSpc>
                <a:spcPts val="1050"/>
              </a:lnSpc>
              <a:spcBef>
                <a:spcPts val="0"/>
              </a:spcBef>
              <a:spcAft>
                <a:spcPts val="0"/>
              </a:spcAft>
              <a:defRPr b="0"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text</a:t>
            </a:r>
          </a:p>
        </p:txBody>
      </p:sp>
      <p:sp>
        <p:nvSpPr>
          <p:cNvPr id="1049036" name="Text Placeholder 7"/>
          <p:cNvSpPr>
            <a:spLocks noGrp="1"/>
          </p:cNvSpPr>
          <p:nvPr>
            <p:ph type="body" sz="quarter" idx="40" hasCustomPrompt="1"/>
          </p:nvPr>
        </p:nvSpPr>
        <p:spPr>
          <a:xfrm>
            <a:off x="3695605" y="5737641"/>
            <a:ext cx="1454943" cy="504056"/>
          </a:xfrm>
          <a:prstGeom prst="rect"/>
          <a:solidFill>
            <a:srgbClr val="E6E7E7"/>
          </a:solidFill>
        </p:spPr>
        <p:txBody>
          <a:bodyPr anchor="ctr">
            <a:noAutofit/>
          </a:bodyPr>
          <a:lstStyle>
            <a:lvl1pPr algn="ctr">
              <a:lnSpc>
                <a:spcPts val="1050"/>
              </a:lnSpc>
              <a:spcBef>
                <a:spcPts val="0"/>
              </a:spcBef>
              <a:spcAft>
                <a:spcPts val="0"/>
              </a:spcAft>
              <a:defRPr b="0"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text</a:t>
            </a:r>
          </a:p>
        </p:txBody>
      </p:sp>
      <p:sp>
        <p:nvSpPr>
          <p:cNvPr id="1049037" name="Text Placeholder 7"/>
          <p:cNvSpPr>
            <a:spLocks noGrp="1"/>
          </p:cNvSpPr>
          <p:nvPr>
            <p:ph type="body" sz="quarter" idx="41" hasCustomPrompt="1"/>
          </p:nvPr>
        </p:nvSpPr>
        <p:spPr>
          <a:xfrm>
            <a:off x="5295150" y="5733156"/>
            <a:ext cx="1454943" cy="504056"/>
          </a:xfrm>
          <a:prstGeom prst="rect"/>
          <a:solidFill>
            <a:srgbClr val="E6E7E7"/>
          </a:solidFill>
        </p:spPr>
        <p:txBody>
          <a:bodyPr anchor="ctr">
            <a:noAutofit/>
          </a:bodyPr>
          <a:lstStyle>
            <a:lvl1pPr algn="ctr">
              <a:lnSpc>
                <a:spcPts val="1050"/>
              </a:lnSpc>
              <a:spcBef>
                <a:spcPts val="0"/>
              </a:spcBef>
              <a:spcAft>
                <a:spcPts val="0"/>
              </a:spcAft>
              <a:defRPr b="0"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text</a:t>
            </a:r>
          </a:p>
        </p:txBody>
      </p:sp>
      <p:sp>
        <p:nvSpPr>
          <p:cNvPr id="1049038" name="Text Placeholder 7"/>
          <p:cNvSpPr>
            <a:spLocks noGrp="1"/>
          </p:cNvSpPr>
          <p:nvPr>
            <p:ph type="body" sz="quarter" idx="42" hasCustomPrompt="1"/>
          </p:nvPr>
        </p:nvSpPr>
        <p:spPr>
          <a:xfrm>
            <a:off x="6894695" y="5733156"/>
            <a:ext cx="1454943" cy="504056"/>
          </a:xfrm>
          <a:prstGeom prst="rect"/>
          <a:solidFill>
            <a:srgbClr val="E6E7E7"/>
          </a:solidFill>
        </p:spPr>
        <p:txBody>
          <a:bodyPr anchor="ctr">
            <a:noAutofit/>
          </a:bodyPr>
          <a:lstStyle>
            <a:lvl1pPr algn="ctr">
              <a:lnSpc>
                <a:spcPts val="1050"/>
              </a:lnSpc>
              <a:spcBef>
                <a:spcPts val="0"/>
              </a:spcBef>
              <a:spcAft>
                <a:spcPts val="0"/>
              </a:spcAft>
              <a:defRPr b="0"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text</a:t>
            </a:r>
          </a:p>
        </p:txBody>
      </p:sp>
      <p:sp>
        <p:nvSpPr>
          <p:cNvPr id="1049039" name="Text Placeholder 7"/>
          <p:cNvSpPr>
            <a:spLocks noGrp="1"/>
          </p:cNvSpPr>
          <p:nvPr>
            <p:ph type="body" sz="quarter" idx="37" hasCustomPrompt="1"/>
          </p:nvPr>
        </p:nvSpPr>
        <p:spPr>
          <a:xfrm>
            <a:off x="2735796" y="1958081"/>
            <a:ext cx="1080120" cy="1152128"/>
          </a:xfrm>
          <a:prstGeom prst="rect"/>
          <a:solidFill>
            <a:srgbClr val="0070AD"/>
          </a:solidFill>
        </p:spPr>
        <p:txBody>
          <a:bodyPr anchor="ctr" rIns="0">
            <a:noAutofit/>
          </a:bodyPr>
          <a:lstStyle>
            <a:lvl1pPr algn="ctr">
              <a:lnSpc>
                <a:spcPts val="1350"/>
              </a:lnSpc>
              <a:spcBef>
                <a:spcPts val="0"/>
              </a:spcBef>
              <a:spcAft>
                <a:spcPts val="0"/>
              </a:spcAft>
              <a:defRPr b="0"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Insert Group Name</a:t>
            </a:r>
          </a:p>
        </p:txBody>
      </p:sp>
      <p:sp>
        <p:nvSpPr>
          <p:cNvPr id="1049040" name="Text Placeholder 7"/>
          <p:cNvSpPr>
            <a:spLocks noGrp="1"/>
          </p:cNvSpPr>
          <p:nvPr>
            <p:ph type="body" sz="quarter" idx="35" hasCustomPrompt="1"/>
          </p:nvPr>
        </p:nvSpPr>
        <p:spPr>
          <a:xfrm>
            <a:off x="4788024" y="3428999"/>
            <a:ext cx="1080120" cy="1152128"/>
          </a:xfrm>
          <a:prstGeom prst="rect"/>
          <a:solidFill>
            <a:srgbClr val="12ABDB"/>
          </a:solidFill>
        </p:spPr>
        <p:txBody>
          <a:bodyPr anchor="ctr" rIns="0">
            <a:noAutofit/>
          </a:bodyPr>
          <a:lstStyle>
            <a:lvl1pPr algn="ctr">
              <a:lnSpc>
                <a:spcPts val="1350"/>
              </a:lnSpc>
              <a:spcBef>
                <a:spcPts val="0"/>
              </a:spcBef>
              <a:spcAft>
                <a:spcPts val="0"/>
              </a:spcAft>
              <a:defRPr b="0"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Insert Group Name</a:t>
            </a:r>
          </a:p>
        </p:txBody>
      </p:sp>
      <p:sp>
        <p:nvSpPr>
          <p:cNvPr id="1049041" name="Rectangle 7"/>
          <p:cNvSpPr/>
          <p:nvPr/>
        </p:nvSpPr>
        <p:spPr>
          <a:xfrm>
            <a:off x="2692461" y="1916832"/>
            <a:ext cx="3759080" cy="1230106"/>
          </a:xfrm>
          <a:prstGeom prst="rect"/>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050" kern="0" lang="en-US">
              <a:solidFill>
                <a:srgbClr val="FFFFFF"/>
              </a:solidFill>
              <a:sym typeface="Arial"/>
            </a:endParaRPr>
          </a:p>
        </p:txBody>
      </p:sp>
      <p:sp>
        <p:nvSpPr>
          <p:cNvPr id="1049042" name="Rectangle 11"/>
          <p:cNvSpPr/>
          <p:nvPr/>
        </p:nvSpPr>
        <p:spPr>
          <a:xfrm>
            <a:off x="4753363" y="3389316"/>
            <a:ext cx="3759080" cy="1230106"/>
          </a:xfrm>
          <a:prstGeom prst="rect"/>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050" kern="0" lang="en-US">
              <a:solidFill>
                <a:srgbClr val="FFFFFF"/>
              </a:solidFill>
              <a:sym typeface="Arial"/>
            </a:endParaRPr>
          </a:p>
        </p:txBody>
      </p:sp>
      <p:sp>
        <p:nvSpPr>
          <p:cNvPr id="1049043" name="Rectangle 15"/>
          <p:cNvSpPr/>
          <p:nvPr/>
        </p:nvSpPr>
        <p:spPr>
          <a:xfrm>
            <a:off x="629842" y="3389316"/>
            <a:ext cx="3759080" cy="1230106"/>
          </a:xfrm>
          <a:prstGeom prst="rect"/>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050" kern="0" lang="en-US">
              <a:solidFill>
                <a:srgbClr val="FFFFFF"/>
              </a:solidFill>
              <a:sym typeface="Arial"/>
            </a:endParaRPr>
          </a:p>
        </p:txBody>
      </p:sp>
      <p:sp>
        <p:nvSpPr>
          <p:cNvPr id="1049044" name="TextBox 16"/>
          <p:cNvSpPr txBox="1"/>
          <p:nvPr/>
        </p:nvSpPr>
        <p:spPr>
          <a:xfrm>
            <a:off x="662507" y="3711982"/>
            <a:ext cx="929813" cy="406265"/>
          </a:xfrm>
          <a:prstGeom prst="rect"/>
          <a:noFill/>
        </p:spPr>
        <p:txBody>
          <a:bodyPr rtlCol="0" wrap="square">
            <a:spAutoFit/>
          </a:bodyPr>
          <a:p>
            <a:pPr algn="r">
              <a:lnSpc>
                <a:spcPct val="85000"/>
              </a:lnSpc>
            </a:pPr>
            <a:r>
              <a:rPr b="1" dirty="0" sz="1200" kern="0" lang="en-US">
                <a:solidFill>
                  <a:schemeClr val="bg1"/>
                </a:solidFill>
                <a:latin typeface="+mj-lt"/>
                <a:ea typeface="Georgia" charset="0"/>
                <a:cs typeface="Georgia" charset="0"/>
                <a:sym typeface="Arial"/>
              </a:rPr>
              <a:t>Group Name</a:t>
            </a:r>
          </a:p>
        </p:txBody>
      </p:sp>
      <p:cxnSp>
        <p:nvCxnSpPr>
          <p:cNvPr id="3145758" name="Straight Connector 18"/>
          <p:cNvCxnSpPr>
            <a:cxnSpLocks/>
          </p:cNvCxnSpPr>
          <p:nvPr userDrawn="1"/>
        </p:nvCxnSpPr>
        <p:spPr>
          <a:xfrm>
            <a:off x="3275856" y="3160017"/>
            <a:ext cx="0" cy="216024"/>
          </a:xfrm>
          <a:prstGeom prst="line"/>
          <a:ln w="38100"/>
        </p:spPr>
        <p:style>
          <a:lnRef idx="1">
            <a:schemeClr val="accent1"/>
          </a:lnRef>
          <a:fillRef idx="0">
            <a:schemeClr val="accent1"/>
          </a:fillRef>
          <a:effectRef idx="0">
            <a:schemeClr val="accent1"/>
          </a:effectRef>
          <a:fontRef idx="minor">
            <a:schemeClr val="tx1"/>
          </a:fontRef>
        </p:style>
      </p:cxnSp>
      <p:cxnSp>
        <p:nvCxnSpPr>
          <p:cNvPr id="3145759" name="Straight Connector 19"/>
          <p:cNvCxnSpPr>
            <a:cxnSpLocks/>
          </p:cNvCxnSpPr>
          <p:nvPr userDrawn="1"/>
        </p:nvCxnSpPr>
        <p:spPr>
          <a:xfrm>
            <a:off x="5328084" y="3160017"/>
            <a:ext cx="0" cy="216024"/>
          </a:xfrm>
          <a:prstGeom prst="line"/>
          <a:ln w="38100"/>
        </p:spPr>
        <p:style>
          <a:lnRef idx="1">
            <a:schemeClr val="accent1"/>
          </a:lnRef>
          <a:fillRef idx="0">
            <a:schemeClr val="accent1"/>
          </a:fillRef>
          <a:effectRef idx="0">
            <a:schemeClr val="accent1"/>
          </a:effectRef>
          <a:fontRef idx="minor">
            <a:schemeClr val="tx1"/>
          </a:fontRef>
        </p:style>
      </p:cxnSp>
      <p:cxnSp>
        <p:nvCxnSpPr>
          <p:cNvPr id="3145760" name="Straight Connector 20"/>
          <p:cNvCxnSpPr>
            <a:cxnSpLocks/>
          </p:cNvCxnSpPr>
          <p:nvPr userDrawn="1"/>
        </p:nvCxnSpPr>
        <p:spPr>
          <a:xfrm>
            <a:off x="4409982" y="4004369"/>
            <a:ext cx="324036" cy="0"/>
          </a:xfrm>
          <a:prstGeom prst="line"/>
          <a:ln w="38100"/>
        </p:spPr>
        <p:style>
          <a:lnRef idx="1">
            <a:schemeClr val="accent1"/>
          </a:lnRef>
          <a:fillRef idx="0">
            <a:schemeClr val="accent1"/>
          </a:fillRef>
          <a:effectRef idx="0">
            <a:schemeClr val="accent1"/>
          </a:effectRef>
          <a:fontRef idx="minor">
            <a:schemeClr val="tx1"/>
          </a:fontRef>
        </p:style>
      </p:cxnSp>
      <p:cxnSp>
        <p:nvCxnSpPr>
          <p:cNvPr id="3145761" name="Straight Connector 21"/>
          <p:cNvCxnSpPr>
            <a:cxnSpLocks/>
          </p:cNvCxnSpPr>
          <p:nvPr userDrawn="1"/>
        </p:nvCxnSpPr>
        <p:spPr>
          <a:xfrm>
            <a:off x="2033718" y="4653135"/>
            <a:ext cx="0" cy="504056"/>
          </a:xfrm>
          <a:prstGeom prst="line"/>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45762" name="Straight Connector 27"/>
          <p:cNvCxnSpPr>
            <a:cxnSpLocks/>
          </p:cNvCxnSpPr>
          <p:nvPr userDrawn="1"/>
        </p:nvCxnSpPr>
        <p:spPr>
          <a:xfrm>
            <a:off x="1209340" y="5226817"/>
            <a:ext cx="6441002" cy="0"/>
          </a:xfrm>
          <a:prstGeom prst="line"/>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45763" name="Straight Connector 28"/>
          <p:cNvCxnSpPr>
            <a:cxnSpLocks/>
          </p:cNvCxnSpPr>
          <p:nvPr userDrawn="1"/>
        </p:nvCxnSpPr>
        <p:spPr>
          <a:xfrm>
            <a:off x="1223768" y="5229101"/>
            <a:ext cx="0" cy="432147"/>
          </a:xfrm>
          <a:prstGeom prst="line"/>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45764" name="Straight Connector 29"/>
          <p:cNvCxnSpPr>
            <a:cxnSpLocks/>
          </p:cNvCxnSpPr>
          <p:nvPr userDrawn="1"/>
        </p:nvCxnSpPr>
        <p:spPr>
          <a:xfrm>
            <a:off x="2823313" y="5229200"/>
            <a:ext cx="0" cy="432147"/>
          </a:xfrm>
          <a:prstGeom prst="line"/>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45765" name="Straight Connector 30"/>
          <p:cNvCxnSpPr>
            <a:cxnSpLocks/>
          </p:cNvCxnSpPr>
          <p:nvPr userDrawn="1"/>
        </p:nvCxnSpPr>
        <p:spPr>
          <a:xfrm>
            <a:off x="4422858" y="5229200"/>
            <a:ext cx="0" cy="432147"/>
          </a:xfrm>
          <a:prstGeom prst="line"/>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45766" name="Straight Connector 31"/>
          <p:cNvCxnSpPr>
            <a:cxnSpLocks/>
          </p:cNvCxnSpPr>
          <p:nvPr userDrawn="1"/>
        </p:nvCxnSpPr>
        <p:spPr>
          <a:xfrm>
            <a:off x="6022403" y="5229200"/>
            <a:ext cx="0" cy="432147"/>
          </a:xfrm>
          <a:prstGeom prst="line"/>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45767" name="Straight Connector 32"/>
          <p:cNvCxnSpPr>
            <a:cxnSpLocks/>
          </p:cNvCxnSpPr>
          <p:nvPr userDrawn="1"/>
        </p:nvCxnSpPr>
        <p:spPr>
          <a:xfrm>
            <a:off x="7634450" y="5219675"/>
            <a:ext cx="0" cy="432147"/>
          </a:xfrm>
          <a:prstGeom prst="line"/>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1049045" name="Text Placeholder 7"/>
          <p:cNvSpPr>
            <a:spLocks noGrp="1"/>
          </p:cNvSpPr>
          <p:nvPr>
            <p:ph type="body" sz="quarter" idx="32" hasCustomPrompt="1"/>
          </p:nvPr>
        </p:nvSpPr>
        <p:spPr>
          <a:xfrm>
            <a:off x="3868129" y="2091773"/>
            <a:ext cx="2486069" cy="880224"/>
          </a:xfrm>
          <a:prstGeom prst="rect"/>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text</a:t>
            </a:r>
          </a:p>
        </p:txBody>
      </p:sp>
      <p:sp>
        <p:nvSpPr>
          <p:cNvPr id="1049046" name="Text Placeholder 7"/>
          <p:cNvSpPr>
            <a:spLocks noGrp="1"/>
          </p:cNvSpPr>
          <p:nvPr>
            <p:ph type="body" sz="quarter" idx="33" hasCustomPrompt="1"/>
          </p:nvPr>
        </p:nvSpPr>
        <p:spPr>
          <a:xfrm>
            <a:off x="1793881" y="3564257"/>
            <a:ext cx="2486069" cy="880224"/>
          </a:xfrm>
          <a:prstGeom prst="rect"/>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text</a:t>
            </a:r>
          </a:p>
        </p:txBody>
      </p:sp>
      <p:sp>
        <p:nvSpPr>
          <p:cNvPr id="1049047" name="Text Placeholder 7"/>
          <p:cNvSpPr>
            <a:spLocks noGrp="1"/>
          </p:cNvSpPr>
          <p:nvPr>
            <p:ph type="body" sz="quarter" idx="34" hasCustomPrompt="1"/>
          </p:nvPr>
        </p:nvSpPr>
        <p:spPr>
          <a:xfrm>
            <a:off x="5922466" y="3564257"/>
            <a:ext cx="2486069" cy="880224"/>
          </a:xfrm>
          <a:prstGeom prst="rect"/>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text</a:t>
            </a:r>
          </a:p>
        </p:txBody>
      </p:sp>
      <p:sp>
        <p:nvSpPr>
          <p:cNvPr id="1049048" name="Text Placeholder 7"/>
          <p:cNvSpPr>
            <a:spLocks noGrp="1"/>
          </p:cNvSpPr>
          <p:nvPr>
            <p:ph type="body" sz="quarter" idx="36" hasCustomPrompt="1"/>
          </p:nvPr>
        </p:nvSpPr>
        <p:spPr>
          <a:xfrm>
            <a:off x="660797" y="3428106"/>
            <a:ext cx="1080120" cy="1152128"/>
          </a:xfrm>
          <a:prstGeom prst="rect"/>
          <a:solidFill>
            <a:srgbClr val="12ABDB"/>
          </a:solidFill>
        </p:spPr>
        <p:txBody>
          <a:bodyPr anchor="ctr" rIns="0">
            <a:noAutofit/>
          </a:bodyPr>
          <a:lstStyle>
            <a:lvl1pPr algn="ctr">
              <a:lnSpc>
                <a:spcPts val="1350"/>
              </a:lnSpc>
              <a:spcBef>
                <a:spcPts val="0"/>
              </a:spcBef>
              <a:spcAft>
                <a:spcPts val="0"/>
              </a:spcAft>
              <a:defRPr b="0"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Insert Group Name</a:t>
            </a:r>
          </a:p>
        </p:txBody>
      </p:sp>
      <p:sp>
        <p:nvSpPr>
          <p:cNvPr id="1049049" name="Title Placeholder 1"/>
          <p:cNvSpPr>
            <a:spLocks noGrp="1"/>
          </p:cNvSpPr>
          <p:nvPr>
            <p:ph type="title" hasCustomPrompt="1"/>
          </p:nvPr>
        </p:nvSpPr>
        <p:spPr>
          <a:xfrm>
            <a:off x="305991" y="404813"/>
            <a:ext cx="8262453" cy="863600"/>
          </a:xfrm>
          <a:prstGeom prst="rect"/>
        </p:spPr>
        <p:txBody>
          <a:bodyPr anchor="t" bIns="0" lIns="0" rIns="0" rtlCol="0" tIns="0" vert="horz">
            <a:normAutofit/>
          </a:bodyPr>
          <a:lstStyle>
            <a:lvl1pPr>
              <a:defRPr dirty="0" lang="pt-PT"/>
            </a:lvl1pPr>
          </a:lstStyle>
          <a:p>
            <a:pPr lvl="0">
              <a:lnSpc>
                <a:spcPts val="2250"/>
              </a:lnSpc>
            </a:pPr>
            <a:r>
              <a:rPr dirty="0" lang="en-US"/>
              <a:t>Click to add title</a:t>
            </a:r>
            <a:endParaRPr dirty="0" lang="pt-PT"/>
          </a:p>
        </p:txBody>
      </p:sp>
      <p:sp>
        <p:nvSpPr>
          <p:cNvPr id="1049050"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68"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9051" name="Rectangle 27">
            <a:hlinkClick r:id="rId1"/>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9052"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Tree>
  </p:cSld>
  <p:clrMapOvr>
    <a:overrideClrMapping accent1="accent1" accent2="accent2" accent3="accent3" accent4="accent4" accent5="accent5" accent6="accent6" bg1="lt1" bg2="lt2" tx1="dk1" tx2="dk2"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59" name=""/>
        <p:cNvGrpSpPr/>
        <p:nvPr/>
      </p:nvGrpSpPr>
      <p:grpSpPr>
        <a:xfrm>
          <a:off x="0" y="0"/>
          <a:ext cx="0" cy="0"/>
          <a:chOff x="0" y="0"/>
          <a:chExt cx="0" cy="0"/>
        </a:xfrm>
      </p:grpSpPr>
      <p:sp>
        <p:nvSpPr>
          <p:cNvPr id="1048993" name="Rectangle 6"/>
          <p:cNvSpPr/>
          <p:nvPr userDrawn="1"/>
        </p:nvSpPr>
        <p:spPr>
          <a:xfrm>
            <a:off x="0" y="0"/>
            <a:ext cx="9144000" cy="68580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50" lang="en-US"/>
          </a:p>
        </p:txBody>
      </p:sp>
      <p:sp>
        <p:nvSpPr>
          <p:cNvPr id="1048994" name="Freeform 5"/>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anchor="t" anchorCtr="0" bIns="34290" compatLnSpc="1" lIns="68580" numCol="1" rIns="68580" tIns="34290" vert="horz" wrap="square">
            <a:prstTxWarp prst="textNoShape"/>
          </a:bodyPr>
          <a:p>
            <a:endParaRPr dirty="0" sz="1350" lang="en-US"/>
          </a:p>
        </p:txBody>
      </p:sp>
      <p:grpSp>
        <p:nvGrpSpPr>
          <p:cNvPr id="160" name="Group 8"/>
          <p:cNvGrpSpPr/>
          <p:nvPr userDrawn="1"/>
        </p:nvGrpSpPr>
        <p:grpSpPr>
          <a:xfrm>
            <a:off x="3734277" y="2404111"/>
            <a:ext cx="551260" cy="682321"/>
            <a:chOff x="5662614" y="3032124"/>
            <a:chExt cx="863600" cy="801689"/>
          </a:xfrm>
        </p:grpSpPr>
        <p:sp>
          <p:nvSpPr>
            <p:cNvPr id="1048995" name="Freeform 9"/>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anchor="t" anchorCtr="0" bIns="45720" compatLnSpc="1" lIns="91440" numCol="1" rIns="91440" tIns="45720" vert="horz" wrap="square">
              <a:prstTxWarp prst="textNoShape"/>
            </a:bodyPr>
            <a:p>
              <a:endParaRPr dirty="0" sz="1350" lang="en-US"/>
            </a:p>
          </p:txBody>
        </p:sp>
        <p:sp>
          <p:nvSpPr>
            <p:cNvPr id="1048996" name="Freeform 12"/>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anchor="t" anchorCtr="0" bIns="45720" compatLnSpc="1" lIns="91440" numCol="1" rIns="91440" tIns="45720" vert="horz" wrap="square">
              <a:prstTxWarp prst="textNoShape"/>
            </a:bodyPr>
            <a:p>
              <a:endParaRPr dirty="0" sz="1350" lang="en-US"/>
            </a:p>
          </p:txBody>
        </p:sp>
      </p:grpSp>
      <p:sp>
        <p:nvSpPr>
          <p:cNvPr id="1048997" name="Rectangle 13"/>
          <p:cNvSpPr/>
          <p:nvPr userDrawn="1"/>
        </p:nvSpPr>
        <p:spPr>
          <a:xfrm>
            <a:off x="4902138" y="2886346"/>
            <a:ext cx="3844290" cy="770384"/>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anchor="t" bIns="0" lIns="0" rIns="0" rtlCol="0" tIns="0"/>
          <a:p>
            <a:pPr algn="just">
              <a:lnSpc>
                <a:spcPts val="900"/>
              </a:lnSpc>
            </a:pPr>
            <a:r>
              <a:rPr dirty="0" sz="675" lang="en-US">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dirty="0" sz="675" lang="en-US">
                <a:solidFill>
                  <a:schemeClr val="accent1"/>
                </a:solidFill>
              </a:rPr>
              <a:t>the Collaborative Business Experience™</a:t>
            </a:r>
            <a:r>
              <a:rPr dirty="0" sz="675" lang="en-US">
                <a:solidFill>
                  <a:schemeClr val="tx1"/>
                </a:solidFill>
              </a:rPr>
              <a:t>, and draws on </a:t>
            </a:r>
            <a:r>
              <a:rPr dirty="0" sz="675" lang="en-US">
                <a:solidFill>
                  <a:schemeClr val="accent1"/>
                </a:solidFill>
              </a:rPr>
              <a:t>Rightshore</a:t>
            </a:r>
            <a:r>
              <a:rPr baseline="30000" dirty="0" sz="675" lang="en-US">
                <a:solidFill>
                  <a:schemeClr val="accent1"/>
                </a:solidFill>
              </a:rPr>
              <a:t>®</a:t>
            </a:r>
            <a:r>
              <a:rPr dirty="0" sz="675" lang="en-US">
                <a:solidFill>
                  <a:schemeClr val="tx1"/>
                </a:solidFill>
              </a:rPr>
              <a:t>, its worldwide delivery model.</a:t>
            </a:r>
            <a:endParaRPr dirty="0" sz="675" lang="en-US" smtClean="0">
              <a:solidFill>
                <a:schemeClr val="tx1"/>
              </a:solidFill>
            </a:endParaRPr>
          </a:p>
        </p:txBody>
      </p:sp>
      <p:sp>
        <p:nvSpPr>
          <p:cNvPr id="1048998" name="Rectangle 14"/>
          <p:cNvSpPr/>
          <p:nvPr userDrawn="1"/>
        </p:nvSpPr>
        <p:spPr>
          <a:xfrm>
            <a:off x="4902138" y="2507082"/>
            <a:ext cx="1664970" cy="192360"/>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anchor="t" bIns="0" lIns="0" rIns="0" rtlCol="0" tIns="0" wrap="square">
            <a:spAutoFit/>
          </a:bodyPr>
          <a:p>
            <a:pPr>
              <a:lnSpc>
                <a:spcPts val="1500"/>
              </a:lnSpc>
            </a:pPr>
            <a:r>
              <a:rPr dirty="0" sz="1050" lang="en-US" smtClean="0">
                <a:solidFill>
                  <a:schemeClr val="accent1"/>
                </a:solidFill>
              </a:rPr>
              <a:t>About Capgemini</a:t>
            </a:r>
          </a:p>
        </p:txBody>
      </p:sp>
      <p:sp>
        <p:nvSpPr>
          <p:cNvPr id="1048999" name="Rectangle 15"/>
          <p:cNvSpPr/>
          <p:nvPr userDrawn="1"/>
        </p:nvSpPr>
        <p:spPr>
          <a:xfrm>
            <a:off x="4902138" y="4235826"/>
            <a:ext cx="1543050" cy="407294"/>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anchor="t" bIns="0" lIns="0" rIns="0" rtlCol="0" tIns="0"/>
          <a:p>
            <a:pPr algn="just">
              <a:lnSpc>
                <a:spcPts val="900"/>
              </a:lnSpc>
              <a:spcAft>
                <a:spcPts val="450"/>
              </a:spcAft>
            </a:pPr>
            <a:r>
              <a:rPr dirty="0" sz="675" lang="en-US" smtClean="0">
                <a:solidFill>
                  <a:schemeClr val="tx1"/>
                </a:solidFill>
              </a:rPr>
              <a:t>Learn more about us at</a:t>
            </a:r>
          </a:p>
          <a:p>
            <a:pPr algn="just">
              <a:lnSpc>
                <a:spcPts val="900"/>
              </a:lnSpc>
            </a:pPr>
            <a:r>
              <a:rPr dirty="0" sz="1050" lang="en-US" smtClean="0">
                <a:solidFill>
                  <a:schemeClr val="accent2"/>
                </a:solidFill>
              </a:rPr>
              <a:t>www.capgemini.com</a:t>
            </a:r>
          </a:p>
        </p:txBody>
      </p:sp>
      <p:pic>
        <p:nvPicPr>
          <p:cNvPr id="2097253" name="Picture 2" descr="D:\My Work\Template\Icons\Social Media\LinkedIN.png">
            <a:hlinkClick r:id="rId1"/>
          </p:cNvPr>
          <p:cNvPicPr>
            <a:picLocks noChangeAspect="1" noChangeArrowheads="1"/>
          </p:cNvPicPr>
          <p:nvPr userDrawn="1"/>
        </p:nvPicPr>
        <p:blipFill>
          <a:blip xmlns:r="http://schemas.openxmlformats.org/officeDocument/2006/relationships" r:embed="rId2" cstate="print"/>
          <a:srcRect/>
          <a:stretch>
            <a:fillRect/>
          </a:stretch>
        </p:blipFill>
        <p:spPr bwMode="auto">
          <a:xfrm>
            <a:off x="598812" y="3979258"/>
            <a:ext cx="249896" cy="333195"/>
          </a:xfrm>
          <a:prstGeom prst="rect"/>
          <a:noFill/>
        </p:spPr>
      </p:pic>
      <p:pic>
        <p:nvPicPr>
          <p:cNvPr id="2097254" name="Picture 4" descr="D:\My Work\Template\Icons\Social Media\SlideShare.png">
            <a:hlinkClick r:id="rId3"/>
          </p:cNvPr>
          <p:cNvPicPr>
            <a:picLocks noChangeAspect="1" noChangeArrowheads="1"/>
          </p:cNvPicPr>
          <p:nvPr userDrawn="1"/>
        </p:nvPicPr>
        <p:blipFill>
          <a:blip xmlns:r="http://schemas.openxmlformats.org/officeDocument/2006/relationships" r:embed="rId4" cstate="print"/>
          <a:srcRect/>
          <a:stretch>
            <a:fillRect/>
          </a:stretch>
        </p:blipFill>
        <p:spPr bwMode="auto">
          <a:xfrm>
            <a:off x="886345" y="3979258"/>
            <a:ext cx="249896" cy="333195"/>
          </a:xfrm>
          <a:prstGeom prst="rect"/>
          <a:noFill/>
        </p:spPr>
      </p:pic>
      <p:pic>
        <p:nvPicPr>
          <p:cNvPr id="2097255" name="Picture 5" descr="D:\My Work\Template\Icons\Social Media\Twitter.png">
            <a:hlinkClick r:id="rId5"/>
          </p:cNvPr>
          <p:cNvPicPr>
            <a:picLocks noChangeAspect="1" noChangeArrowheads="1"/>
          </p:cNvPicPr>
          <p:nvPr userDrawn="1"/>
        </p:nvPicPr>
        <p:blipFill>
          <a:blip xmlns:r="http://schemas.openxmlformats.org/officeDocument/2006/relationships" r:embed="rId6" cstate="print"/>
          <a:srcRect/>
          <a:stretch>
            <a:fillRect/>
          </a:stretch>
        </p:blipFill>
        <p:spPr bwMode="auto">
          <a:xfrm>
            <a:off x="1173877" y="3979258"/>
            <a:ext cx="249896" cy="333195"/>
          </a:xfrm>
          <a:prstGeom prst="rect"/>
          <a:noFill/>
        </p:spPr>
      </p:pic>
      <p:pic>
        <p:nvPicPr>
          <p:cNvPr id="2097256" name="Picture 6" descr="D:\My Work\Template\Icons\Social Media\YouTube.png">
            <a:hlinkClick r:id="rId7"/>
          </p:cNvPr>
          <p:cNvPicPr>
            <a:picLocks noChangeAspect="1" noChangeArrowheads="1"/>
          </p:cNvPicPr>
          <p:nvPr userDrawn="1"/>
        </p:nvPicPr>
        <p:blipFill>
          <a:blip xmlns:r="http://schemas.openxmlformats.org/officeDocument/2006/relationships" r:embed="rId8" cstate="print"/>
          <a:srcRect/>
          <a:stretch>
            <a:fillRect/>
          </a:stretch>
        </p:blipFill>
        <p:spPr bwMode="auto">
          <a:xfrm>
            <a:off x="1461409" y="3979258"/>
            <a:ext cx="249896" cy="333195"/>
          </a:xfrm>
          <a:prstGeom prst="rect"/>
          <a:noFill/>
        </p:spPr>
      </p:pic>
      <p:pic>
        <p:nvPicPr>
          <p:cNvPr id="2097257" name="Picture 7" descr="D:\My Work\Template\Icons\Social Media\Facebook.png">
            <a:hlinkClick r:id="rId9"/>
          </p:cNvPr>
          <p:cNvPicPr>
            <a:picLocks noChangeAspect="1" noChangeArrowheads="1"/>
          </p:cNvPicPr>
          <p:nvPr userDrawn="1"/>
        </p:nvPicPr>
        <p:blipFill>
          <a:blip xmlns:r="http://schemas.openxmlformats.org/officeDocument/2006/relationships" r:embed="rId10" cstate="print"/>
          <a:srcRect/>
          <a:stretch>
            <a:fillRect/>
          </a:stretch>
        </p:blipFill>
        <p:spPr bwMode="auto">
          <a:xfrm>
            <a:off x="311279" y="3979258"/>
            <a:ext cx="249896" cy="333195"/>
          </a:xfrm>
          <a:prstGeom prst="rect"/>
          <a:noFill/>
        </p:spPr>
      </p:pic>
      <p:sp>
        <p:nvSpPr>
          <p:cNvPr id="1049000" name="Rectangle 22"/>
          <p:cNvSpPr/>
          <p:nvPr userDrawn="1"/>
        </p:nvSpPr>
        <p:spPr>
          <a:xfrm>
            <a:off x="311279" y="5776848"/>
            <a:ext cx="3148965" cy="433452"/>
          </a:xfrm>
          <a:prstGeom prst="rect"/>
        </p:spPr>
        <p:txBody>
          <a:bodyPr anchor="b" anchorCtr="0" bIns="0" lIns="0" rIns="0" tIns="0" wrap="square">
            <a:spAutoFit/>
          </a:bodyPr>
          <a:p>
            <a:pPr>
              <a:spcAft>
                <a:spcPts val="450"/>
              </a:spcAft>
            </a:pPr>
            <a:r>
              <a:rPr dirty="0" sz="600" lang="en-US" noProof="0" smtClean="0">
                <a:solidFill>
                  <a:schemeClr val="bg1"/>
                </a:solidFill>
                <a:latin typeface="+mn-lt"/>
                <a:cs typeface="Arial"/>
              </a:rPr>
              <a:t>This message contains information that may be privileged or confidential and is the property of the Capgemini Group.</a:t>
            </a:r>
            <a:br>
              <a:rPr dirty="0" sz="600" lang="en-US" noProof="0" smtClean="0">
                <a:solidFill>
                  <a:schemeClr val="bg1"/>
                </a:solidFill>
                <a:latin typeface="+mn-lt"/>
                <a:cs typeface="Arial"/>
              </a:rPr>
            </a:br>
            <a:r>
              <a:rPr dirty="0" sz="600" lang="en-US" noProof="0" smtClean="0">
                <a:solidFill>
                  <a:schemeClr val="bg1"/>
                </a:solidFill>
                <a:latin typeface="Arial"/>
                <a:cs typeface="Arial"/>
              </a:rPr>
              <a:t>Copyright © 2017 Capgemini. All rights reserved.</a:t>
            </a:r>
          </a:p>
          <a:p>
            <a:pPr defTabSz="718317" eaLnBrk="1" fontAlgn="auto" hangingPunct="1" indent="0" latinLnBrk="0" marL="0" marR="0" rtl="0">
              <a:lnSpc>
                <a:spcPct val="100000"/>
              </a:lnSpc>
              <a:spcBef>
                <a:spcPts val="0"/>
              </a:spcBef>
              <a:spcAft>
                <a:spcPts val="450"/>
              </a:spcAft>
              <a:buClrTx/>
              <a:buSzTx/>
              <a:buFontTx/>
              <a:buNone/>
            </a:pPr>
            <a:r>
              <a:rPr dirty="0" sz="600" lang="en-US" noProof="0" smtClean="0">
                <a:solidFill>
                  <a:schemeClr val="bg1"/>
                </a:solidFill>
                <a:latin typeface="Arial"/>
                <a:cs typeface="Arial"/>
              </a:rPr>
              <a:t>Rightshore</a:t>
            </a:r>
            <a:r>
              <a:rPr baseline="30000" dirty="0" sz="600" lang="en-US" noProof="0" smtClean="0">
                <a:solidFill>
                  <a:schemeClr val="bg1"/>
                </a:solidFill>
                <a:latin typeface="Arial"/>
                <a:cs typeface="Arial"/>
              </a:rPr>
              <a:t>®</a:t>
            </a:r>
            <a:r>
              <a:rPr dirty="0" sz="600" lang="en-US" noProof="0" smtClean="0">
                <a:solidFill>
                  <a:schemeClr val="bg1"/>
                </a:solidFill>
                <a:latin typeface="Arial"/>
                <a:cs typeface="Arial"/>
              </a:rPr>
              <a:t> is a trademark belonging to Capgemini.</a:t>
            </a:r>
          </a:p>
        </p:txBody>
      </p:sp>
      <p:sp>
        <p:nvSpPr>
          <p:cNvPr id="1049001" name="Rectangle 23"/>
          <p:cNvSpPr/>
          <p:nvPr userDrawn="1"/>
        </p:nvSpPr>
        <p:spPr>
          <a:xfrm>
            <a:off x="4902139" y="6002553"/>
            <a:ext cx="3914774" cy="207749"/>
          </a:xfrm>
          <a:prstGeom prst="rect"/>
        </p:spPr>
        <p:txBody>
          <a:bodyPr anchor="b" anchorCtr="0" bIns="0" lIns="0" rIns="0" tIns="0" wrap="square">
            <a:spAutoFit/>
          </a:bodyPr>
          <a:p>
            <a:pPr>
              <a:spcAft>
                <a:spcPts val="450"/>
              </a:spcAft>
            </a:pPr>
            <a:r>
              <a:rPr dirty="0" sz="450" lang="en-US">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1049002" name="Rectangle 24">
            <a:hlinkClick r:id="rId11"/>
          </p:cNvPr>
          <p:cNvSpPr/>
          <p:nvPr userDrawn="1"/>
        </p:nvSpPr>
        <p:spPr>
          <a:xfrm>
            <a:off x="5617427" y="3812094"/>
            <a:ext cx="1752066" cy="124676"/>
          </a:xfrm>
          <a:prstGeom prst="rect"/>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50" lang="en-GB"/>
          </a:p>
        </p:txBody>
      </p:sp>
      <p:sp>
        <p:nvSpPr>
          <p:cNvPr id="1049003" name="Rectangle 25">
            <a:hlinkClick r:id="rId12"/>
          </p:cNvPr>
          <p:cNvSpPr/>
          <p:nvPr userDrawn="1"/>
        </p:nvSpPr>
        <p:spPr>
          <a:xfrm>
            <a:off x="8048149" y="3812094"/>
            <a:ext cx="528638" cy="124676"/>
          </a:xfrm>
          <a:prstGeom prst="rect"/>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50" lang="en-GB"/>
          </a:p>
        </p:txBody>
      </p:sp>
      <p:sp>
        <p:nvSpPr>
          <p:cNvPr id="1049004" name="Rectangle 26">
            <a:hlinkClick r:id="rId13"/>
          </p:cNvPr>
          <p:cNvSpPr/>
          <p:nvPr userDrawn="1"/>
        </p:nvSpPr>
        <p:spPr>
          <a:xfrm>
            <a:off x="4899184" y="4445640"/>
            <a:ext cx="1388745" cy="183449"/>
          </a:xfrm>
          <a:prstGeom prst="rect"/>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50" lang="en-GB"/>
          </a:p>
        </p:txBody>
      </p:sp>
      <p:pic>
        <p:nvPicPr>
          <p:cNvPr id="2097258" name="Picture 28"/>
          <p:cNvPicPr>
            <a:picLocks noChangeAspect="1"/>
          </p:cNvPicPr>
          <p:nvPr userDrawn="1"/>
        </p:nvPicPr>
        <p:blipFill>
          <a:blip xmlns:r="http://schemas.openxmlformats.org/officeDocument/2006/relationships" r:embed="rId14" cstate="print"/>
          <a:stretch>
            <a:fillRect/>
          </a:stretch>
        </p:blipFill>
        <p:spPr>
          <a:xfrm>
            <a:off x="305679" y="4434172"/>
            <a:ext cx="1920240" cy="201012"/>
          </a:xfrm>
          <a:prstGeom prst="rect"/>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20" name=""/>
        <p:cNvGrpSpPr/>
        <p:nvPr/>
      </p:nvGrpSpPr>
      <p:grpSpPr>
        <a:xfrm>
          <a:off x="0" y="0"/>
          <a:ext cx="0" cy="0"/>
          <a:chOff x="0" y="0"/>
          <a:chExt cx="0" cy="0"/>
        </a:xfrm>
      </p:grpSpPr>
      <p:pic>
        <p:nvPicPr>
          <p:cNvPr id="2097239" name="Picture 2"/>
          <p:cNvPicPr>
            <a:picLocks noChangeAspect="1"/>
          </p:cNvPicPr>
          <p:nvPr userDrawn="1"/>
        </p:nvPicPr>
        <p:blipFill>
          <a:blip xmlns:r="http://schemas.openxmlformats.org/officeDocument/2006/relationships" r:embed="rId1"/>
          <a:stretch>
            <a:fillRect/>
          </a:stretch>
        </p:blipFill>
        <p:spPr>
          <a:xfrm>
            <a:off x="1143" y="0"/>
            <a:ext cx="9141714" cy="6858000"/>
          </a:xfrm>
          <a:prstGeom prst="rect"/>
        </p:spPr>
      </p:pic>
      <p:pic>
        <p:nvPicPr>
          <p:cNvPr id="2097240" name="Graphic 6"/>
          <p:cNvPicPr>
            <a:picLocks noChangeAspect="1"/>
          </p:cNvPicPr>
          <p:nvPr userDrawn="1"/>
        </p:nvPicPr>
        <p:blipFill rotWithShape="1">
          <a:blip xmlns:r="http://schemas.openxmlformats.org/officeDocument/2006/relationships" r:embed="rId2"/>
          <a:srcRect r="23077" b="19676"/>
          <a:stretch>
            <a:fillRect/>
          </a:stretch>
        </p:blipFill>
        <p:spPr>
          <a:xfrm rot="16200000">
            <a:off x="3202525" y="916521"/>
            <a:ext cx="6857997" cy="5024954"/>
          </a:xfrm>
          <a:prstGeom prst="rect"/>
        </p:spPr>
      </p:pic>
      <p:sp>
        <p:nvSpPr>
          <p:cNvPr id="1048805" name="Title Placeholder 1"/>
          <p:cNvSpPr>
            <a:spLocks noGrp="1"/>
          </p:cNvSpPr>
          <p:nvPr>
            <p:ph type="title" hasCustomPrompt="1"/>
          </p:nvPr>
        </p:nvSpPr>
        <p:spPr>
          <a:xfrm>
            <a:off x="5016274" y="4308294"/>
            <a:ext cx="2613252" cy="1721321"/>
          </a:xfrm>
          <a:prstGeom prst="rect"/>
        </p:spPr>
        <p:txBody>
          <a:bodyPr anchor="b" bIns="45720" lIns="0" rIns="0" rtlCol="0" tIns="0" vert="horz">
            <a:noAutofit/>
          </a:bodyPr>
          <a:lstStyle>
            <a:lvl1pPr>
              <a:lnSpc>
                <a:spcPts val="2250"/>
              </a:lnSpc>
              <a:defRPr sz="1950">
                <a:solidFill>
                  <a:srgbClr val="2C004B"/>
                </a:solidFill>
              </a:defRPr>
            </a:lvl1pPr>
          </a:lstStyle>
          <a:p>
            <a:r>
              <a:rPr dirty="0" lang="en-US"/>
              <a:t>Click to add title</a:t>
            </a:r>
            <a:endParaRPr dirty="0" lang="pt-PT"/>
          </a:p>
        </p:txBody>
      </p:sp>
      <p:sp>
        <p:nvSpPr>
          <p:cNvPr id="1048806" name="Text Placeholder 7"/>
          <p:cNvSpPr>
            <a:spLocks noGrp="1"/>
          </p:cNvSpPr>
          <p:nvPr>
            <p:ph type="body" sz="quarter" idx="32" hasCustomPrompt="1"/>
          </p:nvPr>
        </p:nvSpPr>
        <p:spPr>
          <a:xfrm>
            <a:off x="305992" y="5085184"/>
            <a:ext cx="3092531" cy="944430"/>
          </a:xfrm>
          <a:prstGeom prst="rect"/>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text</a:t>
            </a:r>
          </a:p>
        </p:txBody>
      </p:sp>
      <p:pic>
        <p:nvPicPr>
          <p:cNvPr id="2097241" name="Graphic 4"/>
          <p:cNvPicPr>
            <a:picLocks noChangeAspect="1"/>
          </p:cNvPicPr>
          <p:nvPr userDrawn="1"/>
        </p:nvPicPr>
        <p:blipFill rotWithShape="1">
          <a:blip xmlns:r="http://schemas.openxmlformats.org/officeDocument/2006/relationships" r:embed="rId3" cstate="print"/>
          <a:srcRect l="81836" t="-4713" b="16530"/>
          <a:stretch>
            <a:fillRect/>
          </a:stretch>
        </p:blipFill>
        <p:spPr>
          <a:xfrm>
            <a:off x="8660845" y="188640"/>
            <a:ext cx="318267" cy="459624"/>
          </a:xfrm>
          <a:prstGeom prst="rect"/>
        </p:spPr>
      </p:pic>
      <p:sp>
        <p:nvSpPr>
          <p:cNvPr id="1048807"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schemeClr val="bg1"/>
                </a:solidFill>
                <a:cs typeface="Arial" panose="020B0604020202020204" pitchFamily="34" charset="0"/>
              </a:rPr>
              <a:pPr algn="r"/>
            </a:fld>
            <a:endParaRPr dirty="0" sz="600" lang="en-US">
              <a:solidFill>
                <a:schemeClr val="bg1"/>
              </a:solidFill>
              <a:cs typeface="Arial" panose="020B0604020202020204" pitchFamily="34" charset="0"/>
            </a:endParaRPr>
          </a:p>
        </p:txBody>
      </p:sp>
      <p:cxnSp>
        <p:nvCxnSpPr>
          <p:cNvPr id="3145740"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808" name="Rectangle 27">
            <a:hlinkClick r:id="rId4"/>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8809"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11" name=""/>
        <p:cNvGrpSpPr/>
        <p:nvPr/>
      </p:nvGrpSpPr>
      <p:grpSpPr>
        <a:xfrm>
          <a:off x="0" y="0"/>
          <a:ext cx="0" cy="0"/>
          <a:chOff x="0" y="0"/>
          <a:chExt cx="0" cy="0"/>
        </a:xfrm>
      </p:grpSpPr>
      <p:pic>
        <p:nvPicPr>
          <p:cNvPr id="2097229" name="Graphic 6"/>
          <p:cNvPicPr>
            <a:picLocks noChangeAspect="1"/>
          </p:cNvPicPr>
          <p:nvPr userDrawn="1"/>
        </p:nvPicPr>
        <p:blipFill>
          <a:blip xmlns:r="http://schemas.openxmlformats.org/officeDocument/2006/relationships" r:embed="rId1"/>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48739" name="Picture Placeholder 17"/>
          <p:cNvSpPr>
            <a:spLocks noGrp="1"/>
          </p:cNvSpPr>
          <p:nvPr>
            <p:ph type="pic" sz="quarter" idx="10"/>
          </p:nvPr>
        </p:nvSpPr>
        <p:spPr>
          <a:xfrm>
            <a:off x="0" y="-1"/>
            <a:ext cx="9144000" cy="6857998"/>
          </a:xfrm>
          <a:prstGeom prst="rect"/>
          <a:noFill/>
        </p:spPr>
        <p:txBody>
          <a:bodyPr anchor="ctr"/>
          <a:lstStyle>
            <a:lvl1pPr algn="ctr"/>
          </a:lstStyle>
          <a:p>
            <a:r>
              <a:rPr lang="en-US" smtClean="0"/>
              <a:t>Click icon to add picture</a:t>
            </a:r>
            <a:endParaRPr dirty="0" lang="pt-PT"/>
          </a:p>
        </p:txBody>
      </p:sp>
      <p:sp>
        <p:nvSpPr>
          <p:cNvPr id="1048740" name="Title Placeholder 1"/>
          <p:cNvSpPr>
            <a:spLocks noGrp="1"/>
          </p:cNvSpPr>
          <p:nvPr>
            <p:ph type="title" hasCustomPrompt="1"/>
          </p:nvPr>
        </p:nvSpPr>
        <p:spPr>
          <a:xfrm>
            <a:off x="305991" y="649982"/>
            <a:ext cx="3239895" cy="1194843"/>
          </a:xfrm>
          <a:prstGeom prst="rect"/>
        </p:spPr>
        <p:txBody>
          <a:bodyPr anchor="b" bIns="0" lIns="0" rIns="0" rtlCol="0" tIns="0" vert="horz">
            <a:normAutofit/>
          </a:bodyPr>
          <a:lstStyle>
            <a:lvl1pPr>
              <a:lnSpc>
                <a:spcPts val="2250"/>
              </a:lnSpc>
              <a:defRPr sz="1950">
                <a:solidFill>
                  <a:srgbClr val="12ABDB"/>
                </a:solidFill>
              </a:defRPr>
            </a:lvl1pPr>
          </a:lstStyle>
          <a:p>
            <a:r>
              <a:rPr dirty="0" lang="en-US"/>
              <a:t>Click to insert title</a:t>
            </a:r>
            <a:endParaRPr dirty="0" lang="pt-PT"/>
          </a:p>
        </p:txBody>
      </p:sp>
      <p:sp>
        <p:nvSpPr>
          <p:cNvPr id="1048741" name="Text Placeholder 7"/>
          <p:cNvSpPr>
            <a:spLocks noGrp="1"/>
          </p:cNvSpPr>
          <p:nvPr>
            <p:ph type="body" sz="quarter" idx="32" hasCustomPrompt="1"/>
          </p:nvPr>
        </p:nvSpPr>
        <p:spPr>
          <a:xfrm>
            <a:off x="305991" y="1988841"/>
            <a:ext cx="2699835" cy="1152127"/>
          </a:xfrm>
          <a:prstGeom prst="rect"/>
        </p:spPr>
        <p:txBody>
          <a:bodyPr bIns="0" lIns="0" rIns="0" t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text</a:t>
            </a:r>
          </a:p>
        </p:txBody>
      </p:sp>
      <p:sp>
        <p:nvSpPr>
          <p:cNvPr id="1048742"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32"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743" name="Rectangle 27">
            <a:hlinkClick r:id="rId2"/>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8744"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24" name=""/>
        <p:cNvGrpSpPr/>
        <p:nvPr/>
      </p:nvGrpSpPr>
      <p:grpSpPr>
        <a:xfrm>
          <a:off x="0" y="0"/>
          <a:ext cx="0" cy="0"/>
          <a:chOff x="0" y="0"/>
          <a:chExt cx="0" cy="0"/>
        </a:xfrm>
      </p:grpSpPr>
      <p:pic>
        <p:nvPicPr>
          <p:cNvPr id="2097245" name="Graphic 5"/>
          <p:cNvPicPr>
            <a:picLocks noChangeAspect="1"/>
          </p:cNvPicPr>
          <p:nvPr userDrawn="1"/>
        </p:nvPicPr>
        <p:blipFill rotWithShape="1">
          <a:blip xmlns:r="http://schemas.openxmlformats.org/officeDocument/2006/relationships" r:embed="rId1"/>
          <a:srcRect l="7450" t="17874" b="13048"/>
          <a:stretch>
            <a:fillRect/>
          </a:stretch>
        </p:blipFill>
        <p:spPr>
          <a:xfrm>
            <a:off x="0" y="1"/>
            <a:ext cx="7098653" cy="6858000"/>
          </a:xfrm>
          <a:prstGeom prst="rect"/>
        </p:spPr>
      </p:pic>
      <p:sp>
        <p:nvSpPr>
          <p:cNvPr id="1048857" name="Picture Placeholder 17"/>
          <p:cNvSpPr>
            <a:spLocks noGrp="1"/>
          </p:cNvSpPr>
          <p:nvPr>
            <p:ph type="pic" sz="quarter" idx="10"/>
          </p:nvPr>
        </p:nvSpPr>
        <p:spPr>
          <a:xfrm>
            <a:off x="0" y="-1"/>
            <a:ext cx="9144000" cy="6857998"/>
          </a:xfrm>
          <a:prstGeom prst="rect"/>
          <a:noFill/>
        </p:spPr>
        <p:txBody>
          <a:bodyPr anchor="ctr"/>
          <a:lstStyle>
            <a:lvl1pPr algn="ctr"/>
          </a:lstStyle>
          <a:p>
            <a:r>
              <a:rPr lang="en-US" smtClean="0"/>
              <a:t>Click icon to add picture</a:t>
            </a:r>
            <a:endParaRPr dirty="0" lang="pt-PT"/>
          </a:p>
        </p:txBody>
      </p:sp>
      <p:sp>
        <p:nvSpPr>
          <p:cNvPr id="1048858" name="Title Placeholder 1"/>
          <p:cNvSpPr>
            <a:spLocks noGrp="1"/>
          </p:cNvSpPr>
          <p:nvPr>
            <p:ph type="title" hasCustomPrompt="1"/>
          </p:nvPr>
        </p:nvSpPr>
        <p:spPr>
          <a:xfrm>
            <a:off x="305991" y="649982"/>
            <a:ext cx="3239895" cy="1194843"/>
          </a:xfrm>
          <a:prstGeom prst="rect"/>
        </p:spPr>
        <p:txBody>
          <a:bodyPr anchor="b" bIns="0" lIns="0" rIns="0" rtlCol="0" tIns="0" vert="horz">
            <a:normAutofit/>
          </a:bodyPr>
          <a:lstStyle>
            <a:lvl1pPr>
              <a:lnSpc>
                <a:spcPts val="2250"/>
              </a:lnSpc>
              <a:defRPr sz="1950">
                <a:solidFill>
                  <a:srgbClr val="12ABDB"/>
                </a:solidFill>
              </a:defRPr>
            </a:lvl1pPr>
          </a:lstStyle>
          <a:p>
            <a:r>
              <a:rPr dirty="0" lang="en-US"/>
              <a:t>Click to insert title</a:t>
            </a:r>
            <a:endParaRPr dirty="0" lang="pt-PT"/>
          </a:p>
        </p:txBody>
      </p:sp>
      <p:sp>
        <p:nvSpPr>
          <p:cNvPr id="1048859" name="Text Placeholder 7"/>
          <p:cNvSpPr>
            <a:spLocks noGrp="1"/>
          </p:cNvSpPr>
          <p:nvPr>
            <p:ph type="body" sz="quarter" idx="32" hasCustomPrompt="1"/>
          </p:nvPr>
        </p:nvSpPr>
        <p:spPr>
          <a:xfrm>
            <a:off x="305991" y="1988841"/>
            <a:ext cx="2781863" cy="1152127"/>
          </a:xfrm>
          <a:prstGeom prst="rect"/>
        </p:spPr>
        <p:txBody>
          <a:bodyPr bIns="0" lIns="0" rIns="0" t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text</a:t>
            </a:r>
          </a:p>
        </p:txBody>
      </p:sp>
      <p:sp>
        <p:nvSpPr>
          <p:cNvPr id="1048860"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45"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861" name="Rectangle 27">
            <a:hlinkClick r:id="rId2"/>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chemeClr val="bg1"/>
                </a:solidFill>
                <a:latin typeface="+mj-lt"/>
                <a:cs typeface="Arial" panose="020B0604020202020204" pitchFamily="34" charset="0"/>
              </a:rPr>
              <a:t>Presentation Title | Author | Date</a:t>
            </a:r>
            <a:endParaRPr dirty="0" sz="600" kern="0" lang="en-US">
              <a:solidFill>
                <a:schemeClr val="bg1"/>
              </a:solidFill>
              <a:latin typeface="+mj-lt"/>
              <a:cs typeface="Arial" panose="020B0604020202020204" pitchFamily="34" charset="0"/>
            </a:endParaRPr>
          </a:p>
        </p:txBody>
      </p:sp>
      <p:sp>
        <p:nvSpPr>
          <p:cNvPr id="1048862"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15" name=""/>
        <p:cNvGrpSpPr/>
        <p:nvPr/>
      </p:nvGrpSpPr>
      <p:grpSpPr>
        <a:xfrm>
          <a:off x="0" y="0"/>
          <a:ext cx="0" cy="0"/>
          <a:chOff x="0" y="0"/>
          <a:chExt cx="0" cy="0"/>
        </a:xfrm>
      </p:grpSpPr>
      <p:pic>
        <p:nvPicPr>
          <p:cNvPr id="2097232" name="Graphic 5"/>
          <p:cNvPicPr>
            <a:picLocks noChangeAspect="1"/>
          </p:cNvPicPr>
          <p:nvPr userDrawn="1"/>
        </p:nvPicPr>
        <p:blipFill rotWithShape="1">
          <a:blip xmlns:r="http://schemas.openxmlformats.org/officeDocument/2006/relationships" r:embed="rId1"/>
          <a:srcRect l="10880" b="30671"/>
          <a:stretch>
            <a:fillRect/>
          </a:stretch>
        </p:blipFill>
        <p:spPr>
          <a:xfrm flipH="1">
            <a:off x="2914650" y="812801"/>
            <a:ext cx="6229350" cy="6045199"/>
          </a:xfrm>
          <a:prstGeom prst="rect"/>
        </p:spPr>
      </p:pic>
      <p:sp>
        <p:nvSpPr>
          <p:cNvPr id="1048768" name="Picture Placeholder 17"/>
          <p:cNvSpPr>
            <a:spLocks noGrp="1"/>
          </p:cNvSpPr>
          <p:nvPr>
            <p:ph type="pic" sz="quarter" idx="10"/>
          </p:nvPr>
        </p:nvSpPr>
        <p:spPr>
          <a:xfrm>
            <a:off x="1" y="-1"/>
            <a:ext cx="5519057" cy="6857998"/>
          </a:xfrm>
          <a:prstGeom prst="rect"/>
          <a:noFill/>
        </p:spPr>
        <p:txBody>
          <a:bodyPr anchor="ctr"/>
          <a:lstStyle>
            <a:lvl1pPr algn="ctr"/>
          </a:lstStyle>
          <a:p>
            <a:r>
              <a:rPr lang="en-US" smtClean="0"/>
              <a:t>Click icon to add picture</a:t>
            </a:r>
            <a:endParaRPr dirty="0" lang="pt-PT"/>
          </a:p>
        </p:txBody>
      </p:sp>
      <p:sp>
        <p:nvSpPr>
          <p:cNvPr id="1048769" name="Title Placeholder 1"/>
          <p:cNvSpPr>
            <a:spLocks noGrp="1"/>
          </p:cNvSpPr>
          <p:nvPr>
            <p:ph type="title" hasCustomPrompt="1"/>
          </p:nvPr>
        </p:nvSpPr>
        <p:spPr>
          <a:xfrm>
            <a:off x="5731452" y="1917276"/>
            <a:ext cx="3106559" cy="1727749"/>
          </a:xfrm>
          <a:prstGeom prst="rect"/>
        </p:spPr>
        <p:txBody>
          <a:bodyPr anchor="b" bIns="0" lIns="0" rIns="0" rtlCol="0" tIns="0" vert="horz">
            <a:normAutofit/>
          </a:bodyPr>
          <a:lstStyle>
            <a:lvl1pPr algn="r">
              <a:lnSpc>
                <a:spcPts val="2250"/>
              </a:lnSpc>
              <a:defRPr sz="1950">
                <a:solidFill>
                  <a:srgbClr val="95E616"/>
                </a:solidFill>
              </a:defRPr>
            </a:lvl1pPr>
          </a:lstStyle>
          <a:p>
            <a:r>
              <a:rPr dirty="0" lang="en-US"/>
              <a:t>Click to insert </a:t>
            </a:r>
            <a:r>
              <a:rPr dirty="0" lang="en-US" smtClean="0"/>
              <a:t>title</a:t>
            </a:r>
            <a:endParaRPr dirty="0" lang="pt-PT"/>
          </a:p>
        </p:txBody>
      </p:sp>
      <p:sp>
        <p:nvSpPr>
          <p:cNvPr id="1048770" name="Text Placeholder 7"/>
          <p:cNvSpPr>
            <a:spLocks noGrp="1"/>
          </p:cNvSpPr>
          <p:nvPr>
            <p:ph type="body" sz="quarter" idx="32" hasCustomPrompt="1"/>
          </p:nvPr>
        </p:nvSpPr>
        <p:spPr>
          <a:xfrm>
            <a:off x="5723915" y="3762626"/>
            <a:ext cx="3114096" cy="2186655"/>
          </a:xfrm>
          <a:prstGeom prst="rect"/>
        </p:spPr>
        <p:txBody>
          <a:bodyPr bIns="0" lIns="0" rIns="0" t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text</a:t>
            </a:r>
          </a:p>
        </p:txBody>
      </p:sp>
      <p:sp>
        <p:nvSpPr>
          <p:cNvPr id="1048771"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sp>
        <p:nvSpPr>
          <p:cNvPr id="1048772" name="Retângulo 43"/>
          <p:cNvSpPr/>
          <p:nvPr userDrawn="1"/>
        </p:nvSpPr>
        <p:spPr>
          <a:xfrm>
            <a:off x="5970142" y="6555758"/>
            <a:ext cx="1667765" cy="219456"/>
          </a:xfrm>
          <a:prstGeom prst="rect"/>
        </p:spPr>
        <p:txBody>
          <a:bodyPr anchor="ctr" bIns="0" lIns="0" rIns="0" tIns="0" wrap="none">
            <a:noAutofit/>
          </a:bodyPr>
          <a:p>
            <a:pPr algn="l"/>
            <a:r>
              <a:rPr dirty="0" sz="600" lang="en-US">
                <a:solidFill>
                  <a:schemeClr val="bg1"/>
                </a:solidFill>
                <a:cs typeface="Arial" panose="020B0604020202020204" pitchFamily="34" charset="0"/>
              </a:rPr>
              <a:t>© 2017 Capgemini. All rights reserved.</a:t>
            </a:r>
          </a:p>
        </p:txBody>
      </p:sp>
    </p:spTree>
  </p:cSld>
  <p:clrMapOvr>
    <a:overrideClrMapping accent1="accent1" accent2="accent2" accent3="accent3" accent4="accent4" accent5="accent5" accent6="accent6" bg1="lt1" bg2="lt2" tx1="dk1" tx2="dk2"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08" name=""/>
        <p:cNvGrpSpPr/>
        <p:nvPr/>
      </p:nvGrpSpPr>
      <p:grpSpPr>
        <a:xfrm>
          <a:off x="0" y="0"/>
          <a:ext cx="0" cy="0"/>
          <a:chOff x="0" y="0"/>
          <a:chExt cx="0" cy="0"/>
        </a:xfrm>
      </p:grpSpPr>
      <p:sp>
        <p:nvSpPr>
          <p:cNvPr id="1048731" name="Picture Placeholder 17"/>
          <p:cNvSpPr>
            <a:spLocks noGrp="1"/>
          </p:cNvSpPr>
          <p:nvPr>
            <p:ph type="pic" sz="quarter" idx="10"/>
          </p:nvPr>
        </p:nvSpPr>
        <p:spPr>
          <a:xfrm>
            <a:off x="3624943" y="-1"/>
            <a:ext cx="5519057" cy="6857998"/>
          </a:xfrm>
          <a:prstGeom prst="rect"/>
          <a:noFill/>
        </p:spPr>
        <p:txBody>
          <a:bodyPr anchor="ctr"/>
          <a:lstStyle>
            <a:lvl1pPr algn="ctr"/>
          </a:lstStyle>
          <a:p>
            <a:r>
              <a:rPr lang="en-US" smtClean="0"/>
              <a:t>Click icon to add picture</a:t>
            </a:r>
            <a:endParaRPr dirty="0" lang="pt-PT"/>
          </a:p>
        </p:txBody>
      </p:sp>
      <p:sp>
        <p:nvSpPr>
          <p:cNvPr id="1048732" name="Title Placeholder 1"/>
          <p:cNvSpPr>
            <a:spLocks noGrp="1"/>
          </p:cNvSpPr>
          <p:nvPr>
            <p:ph type="title" hasCustomPrompt="1"/>
          </p:nvPr>
        </p:nvSpPr>
        <p:spPr>
          <a:xfrm>
            <a:off x="704849" y="707444"/>
            <a:ext cx="2171577" cy="1830078"/>
          </a:xfrm>
          <a:prstGeom prst="rect"/>
        </p:spPr>
        <p:txBody>
          <a:bodyPr anchor="b" bIns="45720" lIns="91440" rIns="91440" rtlCol="0" tIns="45720" vert="horz">
            <a:normAutofit/>
          </a:bodyPr>
          <a:lstStyle>
            <a:lvl1pPr algn="l">
              <a:defRPr sz="3600">
                <a:solidFill>
                  <a:srgbClr val="95E616"/>
                </a:solidFill>
              </a:defRPr>
            </a:lvl1pPr>
          </a:lstStyle>
          <a:p>
            <a:r>
              <a:rPr dirty="0" lang="en-US"/>
              <a:t>Click to add title</a:t>
            </a:r>
            <a:endParaRPr dirty="0" lang="pt-PT"/>
          </a:p>
        </p:txBody>
      </p:sp>
      <p:sp>
        <p:nvSpPr>
          <p:cNvPr id="1048733" name="Text Placeholder 7"/>
          <p:cNvSpPr>
            <a:spLocks noGrp="1"/>
          </p:cNvSpPr>
          <p:nvPr>
            <p:ph type="body" sz="quarter" idx="32" hasCustomPrompt="1"/>
          </p:nvPr>
        </p:nvSpPr>
        <p:spPr>
          <a:xfrm>
            <a:off x="704850" y="2564905"/>
            <a:ext cx="2171576" cy="3589775"/>
          </a:xfrm>
          <a:prstGeom prst="rect"/>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text</a:t>
            </a:r>
          </a:p>
        </p:txBody>
      </p:sp>
      <p:sp>
        <p:nvSpPr>
          <p:cNvPr id="1048734" name="Rectangle 4"/>
          <p:cNvSpPr/>
          <p:nvPr userDrawn="1"/>
        </p:nvSpPr>
        <p:spPr>
          <a:xfrm>
            <a:off x="0" y="0"/>
            <a:ext cx="2300288" cy="6858000"/>
          </a:xfrm>
          <a:prstGeom prst="rect"/>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p>
        </p:txBody>
      </p:sp>
      <p:grpSp>
        <p:nvGrpSpPr>
          <p:cNvPr id="109" name="Group 5"/>
          <p:cNvGrpSpPr/>
          <p:nvPr userDrawn="1"/>
        </p:nvGrpSpPr>
        <p:grpSpPr>
          <a:xfrm flipH="1">
            <a:off x="-2" y="-1828800"/>
            <a:ext cx="5633085" cy="10800950"/>
            <a:chOff x="4503427" y="-841109"/>
            <a:chExt cx="6774184" cy="9741675"/>
          </a:xfrm>
        </p:grpSpPr>
        <p:sp>
          <p:nvSpPr>
            <p:cNvPr id="1048735" name="Rectangle 6"/>
            <p:cNvSpPr/>
            <p:nvPr/>
          </p:nvSpPr>
          <p:spPr>
            <a:xfrm>
              <a:off x="10312400" y="5969000"/>
              <a:ext cx="533400" cy="800100"/>
            </a:xfrm>
            <a:prstGeom prst="rect"/>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p>
          </p:txBody>
        </p:sp>
        <p:grpSp>
          <p:nvGrpSpPr>
            <p:cNvPr id="110" name="Group 10"/>
            <p:cNvGrpSpPr/>
            <p:nvPr/>
          </p:nvGrpSpPr>
          <p:grpSpPr>
            <a:xfrm>
              <a:off x="4503427" y="-841109"/>
              <a:ext cx="6774184" cy="9741675"/>
              <a:chOff x="6466897" y="122642"/>
              <a:chExt cx="5044220" cy="7253890"/>
            </a:xfrm>
          </p:grpSpPr>
          <p:pic>
            <p:nvPicPr>
              <p:cNvPr id="2097227" name="Graphic 11"/>
              <p:cNvPicPr>
                <a:picLocks noChangeAspect="1"/>
              </p:cNvPicPr>
              <p:nvPr/>
            </p:nvPicPr>
            <p:blipFill rotWithShape="1">
              <a:blip xmlns:r="http://schemas.openxmlformats.org/officeDocument/2006/relationships" r:embed="rId1"/>
              <a:srcRect l="24648" t="31387" r="33798" b="8441"/>
              <a:stretch>
                <a:fillRect/>
              </a:stretch>
            </p:blipFill>
            <p:spPr>
              <a:xfrm>
                <a:off x="7684232" y="122642"/>
                <a:ext cx="3826885" cy="6735359"/>
              </a:xfrm>
              <a:prstGeom prst="rect"/>
            </p:spPr>
          </p:pic>
          <p:pic>
            <p:nvPicPr>
              <p:cNvPr id="2097228" name="Graphic 12"/>
              <p:cNvPicPr>
                <a:picLocks noChangeAspect="1"/>
              </p:cNvPicPr>
              <p:nvPr/>
            </p:nvPicPr>
            <p:blipFill rotWithShape="1">
              <a:blip xmlns:r="http://schemas.openxmlformats.org/officeDocument/2006/relationships" r:embed="rId2"/>
              <a:srcRect l="23644" t="23056" r="6670" b="9419"/>
              <a:stretch>
                <a:fillRect/>
              </a:stretch>
            </p:blipFill>
            <p:spPr>
              <a:xfrm>
                <a:off x="6466897" y="900452"/>
                <a:ext cx="5044218" cy="6476080"/>
              </a:xfrm>
              <a:prstGeom prst="rect"/>
            </p:spPr>
          </p:pic>
        </p:grpSp>
      </p:grpSp>
      <p:sp>
        <p:nvSpPr>
          <p:cNvPr id="1048736"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31"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737" name="Rectangle 27">
            <a:hlinkClick r:id="rId3"/>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chemeClr val="bg1"/>
                </a:solidFill>
                <a:latin typeface="+mj-lt"/>
                <a:cs typeface="Arial" panose="020B0604020202020204" pitchFamily="34" charset="0"/>
              </a:rPr>
              <a:t>Presentation Title | Author | Date</a:t>
            </a:r>
            <a:endParaRPr dirty="0" sz="600" kern="0" lang="en-US">
              <a:solidFill>
                <a:schemeClr val="bg1"/>
              </a:solidFill>
              <a:latin typeface="+mj-lt"/>
              <a:cs typeface="Arial" panose="020B0604020202020204" pitchFamily="34" charset="0"/>
            </a:endParaRPr>
          </a:p>
        </p:txBody>
      </p:sp>
      <p:sp>
        <p:nvSpPr>
          <p:cNvPr id="1048738"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1"/>
                </a:solidFill>
                <a:cs typeface="Arial" panose="020B0604020202020204" pitchFamily="34" charset="0"/>
              </a:rPr>
              <a:t>© 2017 Capgemini. All rights reserved.</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19" name=""/>
        <p:cNvGrpSpPr/>
        <p:nvPr/>
      </p:nvGrpSpPr>
      <p:grpSpPr>
        <a:xfrm>
          <a:off x="0" y="0"/>
          <a:ext cx="0" cy="0"/>
          <a:chOff x="0" y="0"/>
          <a:chExt cx="0" cy="0"/>
        </a:xfrm>
      </p:grpSpPr>
      <p:pic>
        <p:nvPicPr>
          <p:cNvPr id="2097237" name="Graphic 6"/>
          <p:cNvPicPr>
            <a:picLocks noChangeAspect="1"/>
          </p:cNvPicPr>
          <p:nvPr userDrawn="1"/>
        </p:nvPicPr>
        <p:blipFill>
          <a:blip xmlns:r="http://schemas.openxmlformats.org/officeDocument/2006/relationships" r:embed="rId1" cstate="print"/>
          <a:stretch>
            <a:fillRect/>
          </a:stretch>
        </p:blipFill>
        <p:spPr>
          <a:xfrm>
            <a:off x="4800601" y="1"/>
            <a:ext cx="4343399" cy="5902959"/>
          </a:xfrm>
          <a:prstGeom prst="rect"/>
        </p:spPr>
      </p:pic>
      <p:sp>
        <p:nvSpPr>
          <p:cNvPr id="1048797" name="Picture Placeholder 17"/>
          <p:cNvSpPr>
            <a:spLocks noGrp="1"/>
          </p:cNvSpPr>
          <p:nvPr>
            <p:ph type="pic" sz="quarter" idx="10"/>
          </p:nvPr>
        </p:nvSpPr>
        <p:spPr>
          <a:xfrm>
            <a:off x="4713515" y="-1"/>
            <a:ext cx="4430485" cy="6857998"/>
          </a:xfrm>
          <a:prstGeom prst="rect"/>
          <a:noFill/>
        </p:spPr>
        <p:txBody>
          <a:bodyPr anchor="ctr"/>
          <a:lstStyle>
            <a:lvl1pPr algn="ctr"/>
          </a:lstStyle>
          <a:p>
            <a:r>
              <a:rPr lang="en-US" smtClean="0"/>
              <a:t>Click icon to add picture</a:t>
            </a:r>
            <a:endParaRPr dirty="0" lang="pt-PT"/>
          </a:p>
        </p:txBody>
      </p:sp>
      <p:sp>
        <p:nvSpPr>
          <p:cNvPr id="1048798" name="Title Placeholder 1"/>
          <p:cNvSpPr>
            <a:spLocks noGrp="1"/>
          </p:cNvSpPr>
          <p:nvPr>
            <p:ph type="title" hasCustomPrompt="1"/>
          </p:nvPr>
        </p:nvSpPr>
        <p:spPr>
          <a:xfrm>
            <a:off x="305991" y="404813"/>
            <a:ext cx="8262453" cy="863600"/>
          </a:xfrm>
          <a:prstGeom prst="rect"/>
        </p:spPr>
        <p:txBody>
          <a:bodyPr anchor="t" bIns="0" lIns="0" rIns="0" rtlCol="0" tIns="0" vert="horz">
            <a:normAutofit/>
          </a:bodyPr>
          <a:lstStyle>
            <a:lvl1pPr>
              <a:defRPr dirty="0" lang="pt-PT"/>
            </a:lvl1pPr>
          </a:lstStyle>
          <a:p>
            <a:pPr lvl="0">
              <a:lnSpc>
                <a:spcPts val="2250"/>
              </a:lnSpc>
            </a:pPr>
            <a:r>
              <a:rPr dirty="0" lang="en-US"/>
              <a:t>Click to add title</a:t>
            </a:r>
            <a:endParaRPr dirty="0" lang="pt-PT"/>
          </a:p>
        </p:txBody>
      </p:sp>
      <p:sp>
        <p:nvSpPr>
          <p:cNvPr id="1048799" name="Text Placeholder 7"/>
          <p:cNvSpPr>
            <a:spLocks noGrp="1"/>
          </p:cNvSpPr>
          <p:nvPr>
            <p:ph type="body" sz="quarter" idx="35" hasCustomPrompt="1"/>
          </p:nvPr>
        </p:nvSpPr>
        <p:spPr>
          <a:xfrm>
            <a:off x="313194" y="1430234"/>
            <a:ext cx="4258807" cy="1368152"/>
          </a:xfrm>
          <a:prstGeom prst="rect"/>
        </p:spPr>
        <p:txBody>
          <a:bodyPr>
            <a:noAutofit/>
          </a:bodyPr>
          <a:lstStyle>
            <a:lvl1pPr>
              <a:lnSpc>
                <a:spcPts val="1650"/>
              </a:lnSpc>
              <a:defRPr sz="1350">
                <a:solidFill>
                  <a:schemeClr val="tx1"/>
                </a:solidFill>
              </a:defRPr>
            </a:lvl1pPr>
            <a:lvl2pPr indent="-170260" marL="173831">
              <a:lnSpc>
                <a:spcPts val="1350"/>
              </a:lnSpc>
              <a:defRPr sz="1200">
                <a:solidFill>
                  <a:schemeClr val="tx1"/>
                </a:solidFill>
              </a:defRPr>
            </a:lvl2pPr>
            <a:lvl3pPr indent="-173831" marL="347663">
              <a:lnSpc>
                <a:spcPts val="1200"/>
              </a:lnSpc>
              <a:defRPr sz="1050">
                <a:solidFill>
                  <a:schemeClr val="tx1"/>
                </a:solidFill>
              </a:defRPr>
            </a:lvl3pPr>
            <a:lvl4pPr indent="-164306" marL="511969">
              <a:lnSpc>
                <a:spcPts val="1050"/>
              </a:lnSpc>
              <a:defRPr sz="900">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sp>
        <p:nvSpPr>
          <p:cNvPr id="1048800" name="Text Placeholder 7"/>
          <p:cNvSpPr>
            <a:spLocks noGrp="1"/>
          </p:cNvSpPr>
          <p:nvPr>
            <p:ph type="body" sz="quarter" idx="36" hasCustomPrompt="1"/>
          </p:nvPr>
        </p:nvSpPr>
        <p:spPr>
          <a:xfrm>
            <a:off x="313194" y="3253616"/>
            <a:ext cx="4258807" cy="1368152"/>
          </a:xfrm>
          <a:prstGeom prst="rect"/>
        </p:spPr>
        <p:txBody>
          <a:bodyPr>
            <a:noAutofit/>
          </a:bodyPr>
          <a:lstStyle>
            <a:lvl1pPr>
              <a:lnSpc>
                <a:spcPts val="1650"/>
              </a:lnSpc>
              <a:defRPr sz="1350">
                <a:solidFill>
                  <a:schemeClr val="tx1"/>
                </a:solidFill>
              </a:defRPr>
            </a:lvl1pPr>
            <a:lvl2pPr indent="-170260" marL="173831">
              <a:lnSpc>
                <a:spcPts val="1350"/>
              </a:lnSpc>
              <a:defRPr sz="1200">
                <a:solidFill>
                  <a:schemeClr val="tx1"/>
                </a:solidFill>
              </a:defRPr>
            </a:lvl2pPr>
            <a:lvl3pPr indent="-173831" marL="347663">
              <a:lnSpc>
                <a:spcPts val="1200"/>
              </a:lnSpc>
              <a:defRPr sz="1050">
                <a:solidFill>
                  <a:schemeClr val="tx1"/>
                </a:solidFill>
              </a:defRPr>
            </a:lvl3pPr>
            <a:lvl4pPr indent="-164306" marL="511969">
              <a:lnSpc>
                <a:spcPts val="1050"/>
              </a:lnSpc>
              <a:defRPr sz="900">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sp>
        <p:nvSpPr>
          <p:cNvPr id="1048801" name="Text Placeholder 7"/>
          <p:cNvSpPr>
            <a:spLocks noGrp="1"/>
          </p:cNvSpPr>
          <p:nvPr>
            <p:ph type="body" sz="quarter" idx="37" hasCustomPrompt="1"/>
          </p:nvPr>
        </p:nvSpPr>
        <p:spPr>
          <a:xfrm>
            <a:off x="313194" y="5076998"/>
            <a:ext cx="4258807" cy="1368152"/>
          </a:xfrm>
          <a:prstGeom prst="rect"/>
        </p:spPr>
        <p:txBody>
          <a:bodyPr>
            <a:noAutofit/>
          </a:bodyPr>
          <a:lstStyle>
            <a:lvl1pPr>
              <a:lnSpc>
                <a:spcPts val="1650"/>
              </a:lnSpc>
              <a:defRPr sz="1350">
                <a:solidFill>
                  <a:schemeClr val="tx1"/>
                </a:solidFill>
              </a:defRPr>
            </a:lvl1pPr>
            <a:lvl2pPr indent="-170260" marL="173831">
              <a:lnSpc>
                <a:spcPts val="1350"/>
              </a:lnSpc>
              <a:defRPr sz="1200">
                <a:solidFill>
                  <a:schemeClr val="tx1"/>
                </a:solidFill>
              </a:defRPr>
            </a:lvl2pPr>
            <a:lvl3pPr indent="-173831" marL="347663">
              <a:lnSpc>
                <a:spcPts val="1200"/>
              </a:lnSpc>
              <a:defRPr sz="1050">
                <a:solidFill>
                  <a:schemeClr val="tx1"/>
                </a:solidFill>
              </a:defRPr>
            </a:lvl3pPr>
            <a:lvl4pPr indent="-164306" marL="511969">
              <a:lnSpc>
                <a:spcPts val="1050"/>
              </a:lnSpc>
              <a:defRPr sz="900">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sp>
        <p:nvSpPr>
          <p:cNvPr id="1048802"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39"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803" name="Rectangle 27">
            <a:hlinkClick r:id="rId2"/>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8804"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pic>
        <p:nvPicPr>
          <p:cNvPr id="2097238" name="Graphic 4"/>
          <p:cNvPicPr>
            <a:picLocks noChangeAspect="1"/>
          </p:cNvPicPr>
          <p:nvPr userDrawn="1"/>
        </p:nvPicPr>
        <p:blipFill rotWithShape="1">
          <a:blip xmlns:r="http://schemas.openxmlformats.org/officeDocument/2006/relationships" r:embed="rId3" cstate="print"/>
          <a:srcRect l="81836" t="-4713" b="16530"/>
          <a:stretch>
            <a:fillRect/>
          </a:stretch>
        </p:blipFill>
        <p:spPr>
          <a:xfrm>
            <a:off x="8660845" y="188640"/>
            <a:ext cx="318267" cy="459624"/>
          </a:xfrm>
          <a:prstGeom prst="rect"/>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06" name=""/>
        <p:cNvGrpSpPr/>
        <p:nvPr/>
      </p:nvGrpSpPr>
      <p:grpSpPr>
        <a:xfrm>
          <a:off x="0" y="0"/>
          <a:ext cx="0" cy="0"/>
          <a:chOff x="0" y="0"/>
          <a:chExt cx="0" cy="0"/>
        </a:xfrm>
      </p:grpSpPr>
      <p:sp>
        <p:nvSpPr>
          <p:cNvPr id="1048714" name="Picture Placeholder 17"/>
          <p:cNvSpPr>
            <a:spLocks noGrp="1"/>
          </p:cNvSpPr>
          <p:nvPr>
            <p:ph type="pic" sz="quarter" idx="10"/>
          </p:nvPr>
        </p:nvSpPr>
        <p:spPr>
          <a:xfrm>
            <a:off x="0" y="-1"/>
            <a:ext cx="9144000" cy="6857998"/>
          </a:xfrm>
          <a:prstGeom prst="rect"/>
          <a:noFill/>
        </p:spPr>
        <p:txBody>
          <a:bodyPr anchor="ctr"/>
          <a:lstStyle>
            <a:lvl1pPr algn="ctr"/>
          </a:lstStyle>
          <a:p>
            <a:r>
              <a:rPr lang="en-US" smtClean="0"/>
              <a:t>Click icon to add picture</a:t>
            </a:r>
            <a:endParaRPr dirty="0" lang="pt-PT"/>
          </a:p>
        </p:txBody>
      </p:sp>
      <p:sp>
        <p:nvSpPr>
          <p:cNvPr id="1048715" name="Text Placeholder 7"/>
          <p:cNvSpPr>
            <a:spLocks noGrp="1"/>
          </p:cNvSpPr>
          <p:nvPr>
            <p:ph type="body" sz="quarter" idx="33" hasCustomPrompt="1"/>
          </p:nvPr>
        </p:nvSpPr>
        <p:spPr>
          <a:xfrm>
            <a:off x="5784409" y="404814"/>
            <a:ext cx="2730029" cy="799873"/>
          </a:xfrm>
          <a:prstGeom prst="rect"/>
        </p:spPr>
        <p:txBody>
          <a:bodyPr>
            <a:noAutofit/>
          </a:bodyPr>
          <a:lstStyle>
            <a:lvl1pPr algn="r">
              <a:lnSpc>
                <a:spcPts val="1350"/>
              </a:lnSpc>
              <a:defRPr b="1" sz="1200">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text</a:t>
            </a:r>
          </a:p>
        </p:txBody>
      </p:sp>
      <p:sp>
        <p:nvSpPr>
          <p:cNvPr id="1048716"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29"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717" name="Rectangle 27">
            <a:hlinkClick r:id="rId1"/>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8718"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
        <p:nvSpPr>
          <p:cNvPr id="1048719" name="Title Placeholder 1"/>
          <p:cNvSpPr>
            <a:spLocks noGrp="1"/>
          </p:cNvSpPr>
          <p:nvPr>
            <p:ph type="title" hasCustomPrompt="1"/>
          </p:nvPr>
        </p:nvSpPr>
        <p:spPr>
          <a:xfrm>
            <a:off x="305991" y="404813"/>
            <a:ext cx="5238117" cy="863600"/>
          </a:xfrm>
          <a:prstGeom prst="rect"/>
        </p:spPr>
        <p:txBody>
          <a:bodyPr anchor="t" bIns="0" lIns="0" rIns="0" rtlCol="0" tIns="0" vert="horz">
            <a:normAutofit/>
          </a:bodyPr>
          <a:lstStyle>
            <a:lvl1pPr>
              <a:defRPr dirty="0" lang="pt-PT"/>
            </a:lvl1pPr>
          </a:lstStyle>
          <a:p>
            <a:pPr lvl="0">
              <a:lnSpc>
                <a:spcPts val="2250"/>
              </a:lnSpc>
            </a:pPr>
            <a:r>
              <a:rPr dirty="0" lang="en-US"/>
              <a:t>Click to add title</a:t>
            </a:r>
            <a:endParaRPr dirty="0" lang="pt-PT"/>
          </a:p>
        </p:txBody>
      </p:sp>
      <p:sp>
        <p:nvSpPr>
          <p:cNvPr id="1048720" name="Text Placeholder 7"/>
          <p:cNvSpPr>
            <a:spLocks noGrp="1"/>
          </p:cNvSpPr>
          <p:nvPr>
            <p:ph type="body" sz="quarter" idx="35" hasCustomPrompt="1"/>
          </p:nvPr>
        </p:nvSpPr>
        <p:spPr>
          <a:xfrm>
            <a:off x="313194" y="1430234"/>
            <a:ext cx="2256227" cy="5011014"/>
          </a:xfrm>
          <a:prstGeom prst="rect"/>
        </p:spPr>
        <p:txBody>
          <a:bodyPr>
            <a:noAutofit/>
          </a:bodyPr>
          <a:lstStyle>
            <a:lvl1pPr>
              <a:lnSpc>
                <a:spcPts val="1650"/>
              </a:lnSpc>
              <a:defRPr sz="1350">
                <a:solidFill>
                  <a:schemeClr val="tx1"/>
                </a:solidFill>
              </a:defRPr>
            </a:lvl1pPr>
            <a:lvl2pPr indent="-170260" marL="173831">
              <a:lnSpc>
                <a:spcPts val="1350"/>
              </a:lnSpc>
              <a:defRPr sz="1200">
                <a:solidFill>
                  <a:schemeClr val="tx1"/>
                </a:solidFill>
              </a:defRPr>
            </a:lvl2pPr>
            <a:lvl3pPr indent="-173831" marL="347663">
              <a:lnSpc>
                <a:spcPts val="1200"/>
              </a:lnSpc>
              <a:defRPr sz="1050">
                <a:solidFill>
                  <a:schemeClr val="tx1"/>
                </a:solidFill>
              </a:defRPr>
            </a:lvl3pPr>
            <a:lvl4pPr indent="-164306" marL="511969">
              <a:lnSpc>
                <a:spcPts val="1050"/>
              </a:lnSpc>
              <a:defRPr sz="900">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65" name=""/>
        <p:cNvGrpSpPr/>
        <p:nvPr/>
      </p:nvGrpSpPr>
      <p:grpSpPr>
        <a:xfrm>
          <a:off x="0" y="0"/>
          <a:ext cx="0" cy="0"/>
          <a:chOff x="0" y="0"/>
          <a:chExt cx="0" cy="0"/>
        </a:xfrm>
      </p:grpSpPr>
      <p:graphicFrame>
        <p:nvGraphicFramePr>
          <p:cNvPr id="4194313" name="Object 4" hidden="1"/>
          <p:cNvGraphicFramePr>
            <a:graphicFrameLocks noChangeAspect="1"/>
          </p:cNvGraphicFramePr>
          <p:nvPr>
            <p:custDataLst>
              <p:tags r:id="rId1"/>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name="think-cell Slide" r:id="rId2" spid="_x0000_s7252" imgH="360" imgW="360" progId="">
                  <p:embed/>
                </p:oleObj>
              </mc:Choice>
              <mc:Fallback>
                <p:oleObj name="think-cell Slide" r:id="rId2" imgH="360" imgW="360" progId="">
                  <p:embed/>
                  <p:pic>
                    <p:nvPicPr>
                      <p:cNvPr id="2097188" name="Picture 67"/>
                      <p:cNvPicPr>
                        <a:picLocks noChangeAspect="1" noChangeArrowheads="1"/>
                      </p:cNvPicPr>
                      <p:nvPr/>
                    </p:nvPicPr>
                    <p:blipFill>
                      <a:blip xmlns:r="http://schemas.openxmlformats.org/officeDocument/2006/relationships" r:embed="rId3"/>
                      <a:srcRect/>
                      <a:stretch>
                        <a:fillRect/>
                      </a:stretch>
                    </p:blipFill>
                    <p:spPr bwMode="auto">
                      <a:xfrm>
                        <a:off x="0" y="0"/>
                        <a:ext cx="146538" cy="158750"/>
                      </a:xfrm>
                      <a:prstGeom prst="rect"/>
                      <a:noFill/>
                    </p:spPr>
                  </p:pic>
                </p:oleObj>
              </mc:Fallback>
            </mc:AlternateContent>
          </a:graphicData>
        </a:graphic>
      </p:graphicFrame>
      <p:sp>
        <p:nvSpPr>
          <p:cNvPr id="1048641" name="Titre 1"/>
          <p:cNvSpPr>
            <a:spLocks noGrp="1"/>
          </p:cNvSpPr>
          <p:nvPr>
            <p:ph type="title" hasCustomPrompt="1"/>
            <p:custDataLst>
              <p:tags r:id="rId4"/>
            </p:custDataLst>
          </p:nvPr>
        </p:nvSpPr>
        <p:spPr/>
        <p:txBody>
          <a:bodyPr/>
          <a:p>
            <a:pPr lvl="0"/>
            <a:r>
              <a:rPr dirty="0" lang="en-US" noProof="0" smtClean="0"/>
              <a:t>Click to edit Master title style</a:t>
            </a:r>
          </a:p>
        </p:txBody>
      </p:sp>
      <p:sp>
        <p:nvSpPr>
          <p:cNvPr id="1048642" name="Espace réservé du contenu 3"/>
          <p:cNvSpPr>
            <a:spLocks noGrp="1"/>
          </p:cNvSpPr>
          <p:nvPr>
            <p:ph sz="quarter" idx="10" hasCustomPrompt="1"/>
            <p:custDataLst>
              <p:tags r:id="rId5"/>
            </p:custDataLst>
          </p:nvPr>
        </p:nvSpPr>
        <p:spPr>
          <a:xfrm>
            <a:off x="290500" y="1533439"/>
            <a:ext cx="4155820" cy="4715504"/>
          </a:xfrm>
        </p:spPr>
        <p:txBody>
          <a:bodyPr/>
          <a:lstStyle>
            <a:lvl1pPr>
              <a:defRPr sz="2000"/>
            </a:lvl1pPr>
          </a:lstStyle>
          <a:p>
            <a:pPr lvl="0"/>
            <a:r>
              <a:rPr dirty="0" lang="en-US" noProof="0" smtClean="0"/>
              <a:t>Click to edit Master text style</a:t>
            </a:r>
          </a:p>
          <a:p>
            <a:pPr lvl="1"/>
            <a:r>
              <a:rPr dirty="0" lang="en-US" noProof="0" smtClean="0"/>
              <a:t>Text style level 2</a:t>
            </a:r>
          </a:p>
          <a:p>
            <a:pPr lvl="2"/>
            <a:r>
              <a:rPr dirty="0" lang="en-US" noProof="0" smtClean="0"/>
              <a:t>Text style level 3</a:t>
            </a:r>
          </a:p>
          <a:p>
            <a:pPr lvl="3"/>
            <a:r>
              <a:rPr dirty="0" lang="en-US" noProof="0" smtClean="0"/>
              <a:t>Text style level 4</a:t>
            </a:r>
          </a:p>
        </p:txBody>
      </p:sp>
      <p:sp>
        <p:nvSpPr>
          <p:cNvPr id="1048643" name="Espace réservé du contenu 5"/>
          <p:cNvSpPr>
            <a:spLocks noGrp="1"/>
          </p:cNvSpPr>
          <p:nvPr>
            <p:ph sz="quarter" idx="11" hasCustomPrompt="1"/>
            <p:custDataLst>
              <p:tags r:id="rId6"/>
            </p:custDataLst>
          </p:nvPr>
        </p:nvSpPr>
        <p:spPr>
          <a:xfrm>
            <a:off x="4636466" y="1533440"/>
            <a:ext cx="4155820" cy="4725584"/>
          </a:xfrm>
        </p:spPr>
        <p:txBody>
          <a:bodyPr/>
          <a:lstStyle>
            <a:lvl1pPr>
              <a:defRPr sz="2000"/>
            </a:lvl1pPr>
          </a:lstStyle>
          <a:p>
            <a:pPr lvl="0"/>
            <a:r>
              <a:rPr dirty="0" lang="en-US" noProof="0" smtClean="0"/>
              <a:t>Click to edit Master text style</a:t>
            </a:r>
          </a:p>
          <a:p>
            <a:pPr lvl="1"/>
            <a:r>
              <a:rPr dirty="0" lang="en-US" noProof="0" smtClean="0"/>
              <a:t>Text style level 2</a:t>
            </a:r>
          </a:p>
          <a:p>
            <a:pPr lvl="2"/>
            <a:r>
              <a:rPr dirty="0" lang="en-US" noProof="0" smtClean="0"/>
              <a:t>Text style level 3</a:t>
            </a:r>
          </a:p>
          <a:p>
            <a:pPr lvl="3"/>
            <a:r>
              <a:rPr dirty="0" lang="en-US" noProof="0" smtClean="0"/>
              <a:t>Text style level 4</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18" name=""/>
        <p:cNvGrpSpPr/>
        <p:nvPr/>
      </p:nvGrpSpPr>
      <p:grpSpPr>
        <a:xfrm>
          <a:off x="0" y="0"/>
          <a:ext cx="0" cy="0"/>
          <a:chOff x="0" y="0"/>
          <a:chExt cx="0" cy="0"/>
        </a:xfrm>
      </p:grpSpPr>
      <p:pic>
        <p:nvPicPr>
          <p:cNvPr id="2097234" name="Picture 2"/>
          <p:cNvPicPr>
            <a:picLocks noChangeAspect="1"/>
          </p:cNvPicPr>
          <p:nvPr userDrawn="1"/>
        </p:nvPicPr>
        <p:blipFill>
          <a:blip xmlns:r="http://schemas.openxmlformats.org/officeDocument/2006/relationships" r:embed="rId1"/>
          <a:stretch>
            <a:fillRect/>
          </a:stretch>
        </p:blipFill>
        <p:spPr>
          <a:xfrm>
            <a:off x="1143" y="0"/>
            <a:ext cx="9141714" cy="6858000"/>
          </a:xfrm>
          <a:prstGeom prst="rect"/>
        </p:spPr>
      </p:pic>
      <p:pic>
        <p:nvPicPr>
          <p:cNvPr id="2097235" name="Graphic 8"/>
          <p:cNvPicPr>
            <a:picLocks noChangeAspect="1"/>
          </p:cNvPicPr>
          <p:nvPr userDrawn="1"/>
        </p:nvPicPr>
        <p:blipFill>
          <a:blip xmlns:r="http://schemas.openxmlformats.org/officeDocument/2006/relationships" r:embed="rId2" cstate="print"/>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048791" name="Text Placeholder 7"/>
          <p:cNvSpPr>
            <a:spLocks noGrp="1"/>
          </p:cNvSpPr>
          <p:nvPr>
            <p:ph type="body" sz="quarter" idx="33" hasCustomPrompt="1"/>
          </p:nvPr>
        </p:nvSpPr>
        <p:spPr>
          <a:xfrm>
            <a:off x="5784410" y="251440"/>
            <a:ext cx="2695563" cy="953247"/>
          </a:xfrm>
          <a:prstGeom prst="rect"/>
        </p:spPr>
        <p:txBody>
          <a:bodyPr>
            <a:noAutofit/>
          </a:bodyPr>
          <a:lstStyle>
            <a:lvl1pPr>
              <a:lnSpc>
                <a:spcPct val="100000"/>
              </a:lnSpc>
              <a:defRPr b="1"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dirty="0" lang="en-US"/>
              <a:t>Click to insert text</a:t>
            </a:r>
          </a:p>
        </p:txBody>
      </p:sp>
      <p:sp>
        <p:nvSpPr>
          <p:cNvPr id="1048792"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38"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793" name="Rectangle 27">
            <a:hlinkClick r:id="rId3"/>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8794"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
        <p:nvSpPr>
          <p:cNvPr id="1048795" name="Title Placeholder 1"/>
          <p:cNvSpPr>
            <a:spLocks noGrp="1"/>
          </p:cNvSpPr>
          <p:nvPr>
            <p:ph type="title" hasCustomPrompt="1"/>
          </p:nvPr>
        </p:nvSpPr>
        <p:spPr>
          <a:xfrm>
            <a:off x="305991" y="404813"/>
            <a:ext cx="5238117" cy="863600"/>
          </a:xfrm>
          <a:prstGeom prst="rect"/>
        </p:spPr>
        <p:txBody>
          <a:bodyPr anchor="t" bIns="0" lIns="0" rIns="0" rtlCol="0" tIns="0" vert="horz">
            <a:normAutofit/>
          </a:bodyPr>
          <a:lstStyle>
            <a:lvl1pPr>
              <a:defRPr dirty="0" lang="pt-PT"/>
            </a:lvl1pPr>
          </a:lstStyle>
          <a:p>
            <a:pPr lvl="0">
              <a:lnSpc>
                <a:spcPts val="2250"/>
              </a:lnSpc>
            </a:pPr>
            <a:r>
              <a:rPr dirty="0" lang="en-US"/>
              <a:t>Click to add title</a:t>
            </a:r>
            <a:endParaRPr dirty="0" lang="pt-PT"/>
          </a:p>
        </p:txBody>
      </p:sp>
      <p:sp>
        <p:nvSpPr>
          <p:cNvPr id="1048796" name="Text Placeholder 7"/>
          <p:cNvSpPr>
            <a:spLocks noGrp="1"/>
          </p:cNvSpPr>
          <p:nvPr>
            <p:ph type="body" sz="quarter" idx="35" hasCustomPrompt="1"/>
          </p:nvPr>
        </p:nvSpPr>
        <p:spPr>
          <a:xfrm>
            <a:off x="313194" y="1430234"/>
            <a:ext cx="2256227" cy="5011014"/>
          </a:xfrm>
          <a:prstGeom prst="rect"/>
        </p:spPr>
        <p:txBody>
          <a:bodyPr>
            <a:noAutofit/>
          </a:bodyPr>
          <a:lstStyle>
            <a:lvl1pPr>
              <a:lnSpc>
                <a:spcPts val="1650"/>
              </a:lnSpc>
              <a:defRPr sz="1350">
                <a:solidFill>
                  <a:schemeClr val="tx1"/>
                </a:solidFill>
              </a:defRPr>
            </a:lvl1pPr>
            <a:lvl2pPr indent="-170260" marL="173831">
              <a:lnSpc>
                <a:spcPts val="1350"/>
              </a:lnSpc>
              <a:defRPr sz="1200">
                <a:solidFill>
                  <a:schemeClr val="tx1"/>
                </a:solidFill>
              </a:defRPr>
            </a:lvl2pPr>
            <a:lvl3pPr indent="-173831" marL="347663">
              <a:lnSpc>
                <a:spcPts val="1200"/>
              </a:lnSpc>
              <a:defRPr sz="1050">
                <a:solidFill>
                  <a:schemeClr val="tx1"/>
                </a:solidFill>
              </a:defRPr>
            </a:lvl3pPr>
            <a:lvl4pPr indent="-164306" marL="511969">
              <a:lnSpc>
                <a:spcPts val="1050"/>
              </a:lnSpc>
              <a:defRPr sz="900">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pic>
        <p:nvPicPr>
          <p:cNvPr id="2097236" name="Graphic 4"/>
          <p:cNvPicPr>
            <a:picLocks noChangeAspect="1"/>
          </p:cNvPicPr>
          <p:nvPr userDrawn="1"/>
        </p:nvPicPr>
        <p:blipFill rotWithShape="1">
          <a:blip xmlns:r="http://schemas.openxmlformats.org/officeDocument/2006/relationships" r:embed="rId4" cstate="print"/>
          <a:srcRect l="81836" t="-4713" b="16530"/>
          <a:stretch>
            <a:fillRect/>
          </a:stretch>
        </p:blipFill>
        <p:spPr>
          <a:xfrm>
            <a:off x="8660845" y="188640"/>
            <a:ext cx="318267" cy="459624"/>
          </a:xfrm>
          <a:prstGeom prst="rect"/>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hart">
    <p:bg>
      <p:bgRef idx="1001">
        <a:schemeClr val="bg1"/>
      </p:bgRef>
    </p:bg>
    <p:spTree>
      <p:nvGrpSpPr>
        <p:cNvPr id="117" name=""/>
        <p:cNvGrpSpPr/>
        <p:nvPr/>
      </p:nvGrpSpPr>
      <p:grpSpPr>
        <a:xfrm>
          <a:off x="0" y="0"/>
          <a:ext cx="0" cy="0"/>
          <a:chOff x="0" y="0"/>
          <a:chExt cx="0" cy="0"/>
        </a:xfrm>
      </p:grpSpPr>
      <p:sp>
        <p:nvSpPr>
          <p:cNvPr id="1048785" name="Table Placeholder 24"/>
          <p:cNvSpPr>
            <a:spLocks noGrp="1"/>
          </p:cNvSpPr>
          <p:nvPr>
            <p:ph type="tbl" sz="quarter" idx="17"/>
          </p:nvPr>
        </p:nvSpPr>
        <p:spPr>
          <a:xfrm>
            <a:off x="305991" y="2073275"/>
            <a:ext cx="8532019" cy="4178300"/>
          </a:xfrm>
          <a:prstGeom prst="rect"/>
        </p:spPr>
        <p:txBody>
          <a:bodyPr anchor="ctr"/>
          <a:lstStyle>
            <a:lvl1pPr algn="ctr" indent="0" marL="0">
              <a:buNone/>
            </a:lvl1pPr>
          </a:lstStyle>
          <a:p>
            <a:r>
              <a:rPr lang="en-US" smtClean="0"/>
              <a:t>Click icon to add table</a:t>
            </a:r>
            <a:endParaRPr lang="pt-PT"/>
          </a:p>
        </p:txBody>
      </p:sp>
      <p:sp>
        <p:nvSpPr>
          <p:cNvPr id="1048786" name="Text Placeholder 29"/>
          <p:cNvSpPr>
            <a:spLocks noGrp="1"/>
          </p:cNvSpPr>
          <p:nvPr>
            <p:ph type="body" sz="quarter" idx="16" hasCustomPrompt="1"/>
          </p:nvPr>
        </p:nvSpPr>
        <p:spPr>
          <a:xfrm>
            <a:off x="305991" y="1268414"/>
            <a:ext cx="8208447" cy="504403"/>
          </a:xfrm>
          <a:prstGeom prst="rect"/>
        </p:spPr>
        <p:txBody>
          <a:bodyPr>
            <a:noAutofit/>
          </a:bodyPr>
          <a:lstStyle>
            <a:lvl1pPr algn="l" indent="0" marL="0">
              <a:lnSpc>
                <a:spcPts val="1050"/>
              </a:lnSpc>
              <a:spcBef>
                <a:spcPts val="0"/>
              </a:spcBef>
              <a:spcAft>
                <a:spcPts val="0"/>
              </a:spcAft>
              <a:buNone/>
              <a:defRPr sz="900"/>
            </a:lvl1pPr>
            <a:lvl2pPr algn="ctr"/>
            <a:lvl3pPr algn="ctr"/>
            <a:lvl4pPr algn="ctr"/>
            <a:lvl5pPr algn="ctr"/>
          </a:lstStyle>
          <a:p>
            <a:pPr lvl="0"/>
            <a:r>
              <a:rPr dirty="0" lang="en-US"/>
              <a:t>Click to insert text</a:t>
            </a:r>
          </a:p>
        </p:txBody>
      </p:sp>
      <p:sp>
        <p:nvSpPr>
          <p:cNvPr id="1048787" name="Title Placeholder 1"/>
          <p:cNvSpPr>
            <a:spLocks noGrp="1"/>
          </p:cNvSpPr>
          <p:nvPr>
            <p:ph type="title" hasCustomPrompt="1"/>
          </p:nvPr>
        </p:nvSpPr>
        <p:spPr>
          <a:xfrm>
            <a:off x="305991" y="404813"/>
            <a:ext cx="8208447" cy="863600"/>
          </a:xfrm>
          <a:prstGeom prst="rect"/>
        </p:spPr>
        <p:txBody>
          <a:bodyPr anchor="t" bIns="0" lIns="0" rIns="0" rtlCol="0" tIns="0" vert="horz">
            <a:normAutofit/>
          </a:bodyPr>
          <a:lstStyle>
            <a:lvl1pPr>
              <a:defRPr dirty="0" lang="pt-PT"/>
            </a:lvl1pPr>
          </a:lstStyle>
          <a:p>
            <a:pPr lvl="0">
              <a:lnSpc>
                <a:spcPts val="2250"/>
              </a:lnSpc>
            </a:pPr>
            <a:r>
              <a:rPr dirty="0" lang="en-US"/>
              <a:t>Click to add title</a:t>
            </a:r>
            <a:endParaRPr dirty="0" lang="pt-PT"/>
          </a:p>
        </p:txBody>
      </p:sp>
      <p:sp>
        <p:nvSpPr>
          <p:cNvPr id="1048788"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37"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789" name="Rectangle 27">
            <a:hlinkClick r:id="rId1"/>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8790"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Tree>
  </p:cSld>
  <p:clrMapOvr>
    <a:overrideClrMapping accent1="accent1" accent2="accent2" accent3="accent3" accent4="accent4" accent5="accent5" accent6="accent6" bg1="lt1" bg2="lt2" tx1="dk1" tx2="dk2"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showMasterSp="0" userDrawn="1">
  <p:cSld name="Graphs">
    <p:bg>
      <p:bgRef idx="1001">
        <a:schemeClr val="bg1"/>
      </p:bgRef>
    </p:bg>
    <p:spTree>
      <p:nvGrpSpPr>
        <p:cNvPr id="113" name=""/>
        <p:cNvGrpSpPr/>
        <p:nvPr/>
      </p:nvGrpSpPr>
      <p:grpSpPr>
        <a:xfrm>
          <a:off x="0" y="0"/>
          <a:ext cx="0" cy="0"/>
          <a:chOff x="0" y="0"/>
          <a:chExt cx="0" cy="0"/>
        </a:xfrm>
      </p:grpSpPr>
      <p:sp>
        <p:nvSpPr>
          <p:cNvPr id="1048751" name="Chart Placeholder 18"/>
          <p:cNvSpPr>
            <a:spLocks noGrp="1"/>
          </p:cNvSpPr>
          <p:nvPr>
            <p:ph type="chart" sz="quarter" idx="44"/>
          </p:nvPr>
        </p:nvSpPr>
        <p:spPr>
          <a:xfrm>
            <a:off x="305991" y="1873622"/>
            <a:ext cx="4157663" cy="3571601"/>
          </a:xfrm>
          <a:prstGeom prst="rect"/>
        </p:spPr>
        <p:txBody>
          <a:bodyPr anchor="ctr"/>
          <a:lstStyle>
            <a:lvl1pPr algn="ctr" indent="0" marL="0">
              <a:buNone/>
              <a:defRPr sz="1500"/>
            </a:lvl1pPr>
          </a:lstStyle>
          <a:p>
            <a:r>
              <a:rPr lang="en-US" smtClean="0"/>
              <a:t>Click icon to add chart</a:t>
            </a:r>
            <a:endParaRPr lang="pt-PT"/>
          </a:p>
        </p:txBody>
      </p:sp>
      <p:sp>
        <p:nvSpPr>
          <p:cNvPr id="1048752" name="Text Placeholder 29"/>
          <p:cNvSpPr>
            <a:spLocks noGrp="1"/>
          </p:cNvSpPr>
          <p:nvPr>
            <p:ph type="body" sz="quarter" idx="41" hasCustomPrompt="1"/>
          </p:nvPr>
        </p:nvSpPr>
        <p:spPr>
          <a:xfrm>
            <a:off x="305992" y="5575682"/>
            <a:ext cx="4157663" cy="877506"/>
          </a:xfrm>
          <a:prstGeom prst="rect"/>
        </p:spPr>
        <p:txBody>
          <a:bodyPr>
            <a:noAutofit/>
          </a:bodyPr>
          <a:lstStyle>
            <a:lvl1pPr algn="l" indent="0" marL="0">
              <a:lnSpc>
                <a:spcPts val="1200"/>
              </a:lnSpc>
              <a:spcBef>
                <a:spcPts val="0"/>
              </a:spcBef>
              <a:spcAft>
                <a:spcPts val="0"/>
              </a:spcAft>
              <a:buNone/>
              <a:defRPr sz="1050">
                <a:solidFill>
                  <a:schemeClr val="tx1"/>
                </a:solidFill>
              </a:defRPr>
            </a:lvl1pPr>
            <a:lvl2pPr algn="ctr"/>
            <a:lvl3pPr algn="ctr"/>
            <a:lvl4pPr algn="ctr"/>
            <a:lvl5pPr algn="ctr"/>
          </a:lstStyle>
          <a:p>
            <a:pPr lvl="0"/>
            <a:r>
              <a:rPr dirty="0" lang="en-US"/>
              <a:t>Click to insert text</a:t>
            </a:r>
          </a:p>
        </p:txBody>
      </p:sp>
      <p:sp>
        <p:nvSpPr>
          <p:cNvPr id="1048753" name="Text Placeholder 29"/>
          <p:cNvSpPr>
            <a:spLocks noGrp="1"/>
          </p:cNvSpPr>
          <p:nvPr>
            <p:ph type="body" sz="quarter" idx="42" hasCustomPrompt="1"/>
          </p:nvPr>
        </p:nvSpPr>
        <p:spPr>
          <a:xfrm>
            <a:off x="4680354" y="5575682"/>
            <a:ext cx="4157663" cy="877506"/>
          </a:xfrm>
          <a:prstGeom prst="rect"/>
        </p:spPr>
        <p:txBody>
          <a:bodyPr>
            <a:noAutofit/>
          </a:bodyPr>
          <a:lstStyle>
            <a:lvl1pPr algn="l" indent="0" marL="0">
              <a:lnSpc>
                <a:spcPts val="1200"/>
              </a:lnSpc>
              <a:spcBef>
                <a:spcPts val="0"/>
              </a:spcBef>
              <a:spcAft>
                <a:spcPts val="0"/>
              </a:spcAft>
              <a:buNone/>
              <a:defRPr sz="1050">
                <a:solidFill>
                  <a:schemeClr val="tx1"/>
                </a:solidFill>
              </a:defRPr>
            </a:lvl1pPr>
            <a:lvl2pPr algn="ctr"/>
            <a:lvl3pPr algn="ctr"/>
            <a:lvl4pPr algn="ctr"/>
            <a:lvl5pPr algn="ctr"/>
          </a:lstStyle>
          <a:p>
            <a:pPr lvl="0"/>
            <a:r>
              <a:rPr dirty="0" lang="en-US"/>
              <a:t>Click to insert text</a:t>
            </a:r>
          </a:p>
        </p:txBody>
      </p:sp>
      <p:sp>
        <p:nvSpPr>
          <p:cNvPr id="1048754" name="Text Placeholder 4"/>
          <p:cNvSpPr>
            <a:spLocks noGrp="1"/>
          </p:cNvSpPr>
          <p:nvPr>
            <p:ph type="body" sz="quarter" idx="29" hasCustomPrompt="1"/>
          </p:nvPr>
        </p:nvSpPr>
        <p:spPr>
          <a:xfrm>
            <a:off x="305992" y="1425214"/>
            <a:ext cx="4157663" cy="412363"/>
          </a:xfrm>
          <a:prstGeom prst="rect"/>
          <a:noFill/>
        </p:spPr>
        <p:txBody>
          <a:bodyPr anchor="ctr">
            <a:noAutofit/>
          </a:bodyPr>
          <a:lstStyle>
            <a:lvl1pPr algn="l" indent="0" marL="0">
              <a:lnSpc>
                <a:spcPts val="1350"/>
              </a:lnSpc>
              <a:buNone/>
              <a:defRPr b="1" sz="1200">
                <a:solidFill>
                  <a:srgbClr val="2C004B"/>
                </a:solidFill>
              </a:defRPr>
            </a:lvl1pPr>
            <a:lvl2pPr>
              <a:defRPr sz="1050"/>
            </a:lvl2pPr>
            <a:lvl3pPr>
              <a:defRPr sz="900"/>
            </a:lvl3pPr>
            <a:lvl4pPr>
              <a:defRPr sz="825"/>
            </a:lvl4pPr>
            <a:lvl5pPr>
              <a:defRPr sz="825"/>
            </a:lvl5pPr>
          </a:lstStyle>
          <a:p>
            <a:pPr lvl="0"/>
            <a:r>
              <a:rPr dirty="0" lang="en-US"/>
              <a:t>Click to add chart title</a:t>
            </a:r>
          </a:p>
        </p:txBody>
      </p:sp>
      <p:sp>
        <p:nvSpPr>
          <p:cNvPr id="1048755" name="Text Placeholder 4"/>
          <p:cNvSpPr>
            <a:spLocks noGrp="1"/>
          </p:cNvSpPr>
          <p:nvPr>
            <p:ph type="body" sz="quarter" idx="43" hasCustomPrompt="1"/>
          </p:nvPr>
        </p:nvSpPr>
        <p:spPr>
          <a:xfrm>
            <a:off x="4680347" y="1425214"/>
            <a:ext cx="4157663" cy="412363"/>
          </a:xfrm>
          <a:prstGeom prst="rect"/>
          <a:noFill/>
        </p:spPr>
        <p:txBody>
          <a:bodyPr anchor="ctr">
            <a:noAutofit/>
          </a:bodyPr>
          <a:lstStyle>
            <a:lvl1pPr algn="l" indent="0" marL="0">
              <a:lnSpc>
                <a:spcPts val="1350"/>
              </a:lnSpc>
              <a:buNone/>
              <a:defRPr b="1" sz="1200">
                <a:solidFill>
                  <a:srgbClr val="2C004B"/>
                </a:solidFill>
              </a:defRPr>
            </a:lvl1pPr>
            <a:lvl2pPr>
              <a:defRPr sz="1050"/>
            </a:lvl2pPr>
            <a:lvl3pPr>
              <a:defRPr sz="900"/>
            </a:lvl3pPr>
            <a:lvl4pPr>
              <a:defRPr sz="825"/>
            </a:lvl4pPr>
            <a:lvl5pPr>
              <a:defRPr sz="825"/>
            </a:lvl5pPr>
          </a:lstStyle>
          <a:p>
            <a:pPr lvl="0"/>
            <a:r>
              <a:rPr dirty="0" lang="en-US"/>
              <a:t>Click to add chart title</a:t>
            </a:r>
          </a:p>
        </p:txBody>
      </p:sp>
      <p:sp>
        <p:nvSpPr>
          <p:cNvPr id="1048756" name="Chart Placeholder 18"/>
          <p:cNvSpPr>
            <a:spLocks noGrp="1"/>
          </p:cNvSpPr>
          <p:nvPr>
            <p:ph type="chart" sz="quarter" idx="45"/>
          </p:nvPr>
        </p:nvSpPr>
        <p:spPr>
          <a:xfrm>
            <a:off x="4680347" y="1873622"/>
            <a:ext cx="4157663" cy="3571601"/>
          </a:xfrm>
          <a:prstGeom prst="rect"/>
        </p:spPr>
        <p:txBody>
          <a:bodyPr anchor="ctr"/>
          <a:lstStyle>
            <a:lvl1pPr algn="ctr" indent="0" marL="0">
              <a:buNone/>
              <a:defRPr sz="1500"/>
            </a:lvl1pPr>
          </a:lstStyle>
          <a:p>
            <a:r>
              <a:rPr lang="en-US" smtClean="0"/>
              <a:t>Click icon to add chart</a:t>
            </a:r>
            <a:endParaRPr lang="pt-PT"/>
          </a:p>
        </p:txBody>
      </p:sp>
      <p:sp>
        <p:nvSpPr>
          <p:cNvPr id="1048757" name="Title Placeholder 1"/>
          <p:cNvSpPr txBox="1"/>
          <p:nvPr userDrawn="1"/>
        </p:nvSpPr>
        <p:spPr>
          <a:xfrm>
            <a:off x="305991" y="404813"/>
            <a:ext cx="8208447" cy="863600"/>
          </a:xfrm>
          <a:prstGeom prst="rect"/>
        </p:spPr>
        <p:txBody>
          <a:bodyPr anchor="t" bIns="0" lIns="0" rIns="0" rtlCol="0" tIns="0" vert="horz">
            <a:normAutofit/>
          </a:bodyPr>
          <a:lstStyle>
            <a:lvl1pPr algn="l" defTabSz="914400" eaLnBrk="1" hangingPunct="1" latinLnBrk="0" rtl="0">
              <a:lnSpc>
                <a:spcPct val="90000"/>
              </a:lnSpc>
              <a:spcBef>
                <a:spcPct val="0"/>
              </a:spcBef>
              <a:buNone/>
              <a:defRPr dirty="0" sz="2600" kern="1200" lang="pt-PT">
                <a:solidFill>
                  <a:schemeClr val="tx2"/>
                </a:solidFill>
                <a:latin typeface="+mj-lt"/>
                <a:ea typeface="+mj-ea"/>
                <a:cs typeface="+mj-cs"/>
              </a:defRPr>
            </a:lvl1pPr>
          </a:lstStyle>
          <a:p>
            <a:pPr>
              <a:lnSpc>
                <a:spcPts val="2250"/>
              </a:lnSpc>
            </a:pPr>
            <a:r>
              <a:rPr sz="1950" lang="en-US" smtClean="0"/>
              <a:t>Click to add title</a:t>
            </a:r>
            <a:endParaRPr sz="1950" lang="en-US"/>
          </a:p>
        </p:txBody>
      </p:sp>
      <p:sp>
        <p:nvSpPr>
          <p:cNvPr id="1048758"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34"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759" name="Rectangle 27">
            <a:hlinkClick r:id="rId1"/>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8760"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pic>
        <p:nvPicPr>
          <p:cNvPr id="2097230" name="Graphic 4"/>
          <p:cNvPicPr>
            <a:picLocks noChangeAspect="1"/>
          </p:cNvPicPr>
          <p:nvPr userDrawn="1"/>
        </p:nvPicPr>
        <p:blipFill rotWithShape="1">
          <a:blip xmlns:r="http://schemas.openxmlformats.org/officeDocument/2006/relationships" r:embed="rId2" cstate="print"/>
          <a:srcRect l="81836" t="-4713" b="16530"/>
          <a:stretch>
            <a:fillRect/>
          </a:stretch>
        </p:blipFill>
        <p:spPr>
          <a:xfrm>
            <a:off x="8660845" y="188640"/>
            <a:ext cx="318267" cy="459624"/>
          </a:xfrm>
          <a:prstGeom prst="rect"/>
        </p:spPr>
      </p:pic>
    </p:spTree>
  </p:cSld>
  <p:clrMapOvr>
    <a:overrideClrMapping accent1="accent1" accent2="accent2" accent3="accent3" accent4="accent4" accent5="accent5" accent6="accent6" bg1="lt1" bg2="lt2" tx1="dk1" tx2="dk2"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25" name=""/>
        <p:cNvGrpSpPr/>
        <p:nvPr/>
      </p:nvGrpSpPr>
      <p:grpSpPr>
        <a:xfrm>
          <a:off x="0" y="0"/>
          <a:ext cx="0" cy="0"/>
          <a:chOff x="0" y="0"/>
          <a:chExt cx="0" cy="0"/>
        </a:xfrm>
      </p:grpSpPr>
      <p:sp>
        <p:nvSpPr>
          <p:cNvPr id="1048863" name="Rectangle 22"/>
          <p:cNvSpPr/>
          <p:nvPr userDrawn="1"/>
        </p:nvSpPr>
        <p:spPr>
          <a:xfrm>
            <a:off x="5015443" y="0"/>
            <a:ext cx="4128557" cy="6858000"/>
          </a:xfrm>
          <a:prstGeom prst="rect"/>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p>
        </p:txBody>
      </p:sp>
      <p:sp>
        <p:nvSpPr>
          <p:cNvPr id="1048864" name="Text Placeholder 29"/>
          <p:cNvSpPr>
            <a:spLocks noGrp="1"/>
          </p:cNvSpPr>
          <p:nvPr>
            <p:ph type="body" sz="quarter" idx="42" hasCustomPrompt="1"/>
          </p:nvPr>
        </p:nvSpPr>
        <p:spPr>
          <a:xfrm>
            <a:off x="5309279" y="1423737"/>
            <a:ext cx="3528731" cy="2801255"/>
          </a:xfrm>
          <a:prstGeom prst="rect"/>
        </p:spPr>
        <p:txBody>
          <a:bodyPr bIns="0" lIns="0" rIns="0" rtlCol="0" tIns="0" vert="horz">
            <a:noAutofit/>
          </a:bodyPr>
          <a:lstStyle>
            <a:lvl1pPr>
              <a:defRPr dirty="0" sz="1050" lang="en-US"/>
            </a:lvl1pPr>
          </a:lstStyle>
          <a:p>
            <a:pPr lvl="0">
              <a:lnSpc>
                <a:spcPts val="1200"/>
              </a:lnSpc>
              <a:spcAft>
                <a:spcPts val="0"/>
              </a:spcAft>
            </a:pPr>
            <a:r>
              <a:rPr dirty="0" lang="en-US"/>
              <a:t>Click to insert text</a:t>
            </a:r>
          </a:p>
        </p:txBody>
      </p:sp>
      <p:sp>
        <p:nvSpPr>
          <p:cNvPr id="1048865" name="Text Placeholder 29"/>
          <p:cNvSpPr>
            <a:spLocks noGrp="1"/>
          </p:cNvSpPr>
          <p:nvPr>
            <p:ph type="body" sz="quarter" idx="44" hasCustomPrompt="1"/>
          </p:nvPr>
        </p:nvSpPr>
        <p:spPr>
          <a:xfrm>
            <a:off x="6046618" y="5568661"/>
            <a:ext cx="1925807" cy="333830"/>
          </a:xfrm>
          <a:prstGeom prst="rect"/>
        </p:spPr>
        <p:txBody>
          <a:bodyPr anchor="ctr">
            <a:noAutofit/>
          </a:bodyPr>
          <a:lstStyle>
            <a:lvl1pPr algn="ctr" indent="0" marL="0">
              <a:lnSpc>
                <a:spcPts val="1200"/>
              </a:lnSpc>
              <a:spcBef>
                <a:spcPts val="0"/>
              </a:spcBef>
              <a:buNone/>
              <a:defRPr b="1" sz="1050">
                <a:solidFill>
                  <a:schemeClr val="accent2"/>
                </a:solidFill>
              </a:defRPr>
            </a:lvl1pPr>
            <a:lvl2pPr algn="ctr"/>
            <a:lvl3pPr algn="ctr"/>
            <a:lvl4pPr algn="ctr"/>
            <a:lvl5pPr algn="ctr"/>
          </a:lstStyle>
          <a:p>
            <a:pPr lvl="0"/>
            <a:r>
              <a:rPr dirty="0" lang="en-US"/>
              <a:t>Insert text data</a:t>
            </a:r>
          </a:p>
        </p:txBody>
      </p:sp>
      <p:sp>
        <p:nvSpPr>
          <p:cNvPr id="1048866" name="Text Placeholder 29"/>
          <p:cNvSpPr>
            <a:spLocks noGrp="1"/>
          </p:cNvSpPr>
          <p:nvPr>
            <p:ph type="body" sz="quarter" idx="45" hasCustomPrompt="1"/>
          </p:nvPr>
        </p:nvSpPr>
        <p:spPr>
          <a:xfrm>
            <a:off x="6046617" y="4581129"/>
            <a:ext cx="1925808" cy="983347"/>
          </a:xfrm>
          <a:prstGeom prst="rect"/>
        </p:spPr>
        <p:txBody>
          <a:bodyPr anchor="ctr">
            <a:noAutofit/>
          </a:bodyPr>
          <a:lstStyle>
            <a:lvl1pPr algn="ctr" indent="0" marL="0">
              <a:lnSpc>
                <a:spcPts val="2400"/>
              </a:lnSpc>
              <a:spcBef>
                <a:spcPts val="0"/>
              </a:spcBef>
              <a:spcAft>
                <a:spcPts val="0"/>
              </a:spcAft>
              <a:buNone/>
              <a:defRPr b="1" sz="1950">
                <a:solidFill>
                  <a:srgbClr val="2B0A3D"/>
                </a:solidFill>
              </a:defRPr>
            </a:lvl1pPr>
            <a:lvl2pPr algn="ctr"/>
            <a:lvl3pPr algn="ctr"/>
            <a:lvl4pPr algn="ctr"/>
            <a:lvl5pPr algn="ctr"/>
          </a:lstStyle>
          <a:p>
            <a:pPr lvl="0"/>
            <a:r>
              <a:rPr dirty="0" lang="en-US"/>
              <a:t>Nº</a:t>
            </a:r>
          </a:p>
        </p:txBody>
      </p:sp>
      <p:sp>
        <p:nvSpPr>
          <p:cNvPr id="1048867"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46"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868" name="Rectangle 27">
            <a:hlinkClick r:id="rId1"/>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8869"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
        <p:nvSpPr>
          <p:cNvPr id="1048870" name="Title Placeholder 1"/>
          <p:cNvSpPr>
            <a:spLocks noGrp="1"/>
          </p:cNvSpPr>
          <p:nvPr>
            <p:ph type="title" hasCustomPrompt="1"/>
          </p:nvPr>
        </p:nvSpPr>
        <p:spPr>
          <a:xfrm>
            <a:off x="305991" y="404813"/>
            <a:ext cx="8208447" cy="863600"/>
          </a:xfrm>
          <a:prstGeom prst="rect"/>
        </p:spPr>
        <p:txBody>
          <a:bodyPr anchor="t" bIns="0" lIns="0" rIns="0" rtlCol="0" tIns="0" vert="horz">
            <a:normAutofit/>
          </a:bodyPr>
          <a:lstStyle>
            <a:lvl1pPr>
              <a:defRPr dirty="0" lang="pt-PT"/>
            </a:lvl1pPr>
          </a:lstStyle>
          <a:p>
            <a:pPr lvl="0">
              <a:lnSpc>
                <a:spcPts val="2250"/>
              </a:lnSpc>
            </a:pPr>
            <a:r>
              <a:rPr dirty="0" lang="en-US"/>
              <a:t>Click to add title</a:t>
            </a:r>
            <a:endParaRPr dirty="0" lang="pt-PT"/>
          </a:p>
        </p:txBody>
      </p:sp>
      <p:sp>
        <p:nvSpPr>
          <p:cNvPr id="1048871" name="Chart Placeholder 18"/>
          <p:cNvSpPr>
            <a:spLocks noGrp="1"/>
          </p:cNvSpPr>
          <p:nvPr>
            <p:ph type="chart" sz="quarter" idx="46"/>
          </p:nvPr>
        </p:nvSpPr>
        <p:spPr>
          <a:xfrm>
            <a:off x="305991" y="1873622"/>
            <a:ext cx="4157663" cy="3571601"/>
          </a:xfrm>
          <a:prstGeom prst="rect"/>
        </p:spPr>
        <p:txBody>
          <a:bodyPr anchor="ctr"/>
          <a:lstStyle>
            <a:lvl1pPr algn="ctr" indent="0" marL="0">
              <a:buNone/>
              <a:defRPr sz="1500"/>
            </a:lvl1pPr>
          </a:lstStyle>
          <a:p>
            <a:r>
              <a:rPr lang="en-US" smtClean="0"/>
              <a:t>Click icon to add chart</a:t>
            </a:r>
            <a:endParaRPr lang="pt-PT"/>
          </a:p>
        </p:txBody>
      </p:sp>
      <p:sp>
        <p:nvSpPr>
          <p:cNvPr id="1048872" name="Text Placeholder 29"/>
          <p:cNvSpPr>
            <a:spLocks noGrp="1"/>
          </p:cNvSpPr>
          <p:nvPr>
            <p:ph type="body" sz="quarter" idx="47" hasCustomPrompt="1"/>
          </p:nvPr>
        </p:nvSpPr>
        <p:spPr>
          <a:xfrm>
            <a:off x="305992" y="5575682"/>
            <a:ext cx="4157663" cy="877506"/>
          </a:xfrm>
          <a:prstGeom prst="rect"/>
        </p:spPr>
        <p:txBody>
          <a:bodyPr>
            <a:noAutofit/>
          </a:bodyPr>
          <a:lstStyle>
            <a:lvl1pPr algn="l" indent="0" marL="0">
              <a:lnSpc>
                <a:spcPts val="1200"/>
              </a:lnSpc>
              <a:spcBef>
                <a:spcPts val="0"/>
              </a:spcBef>
              <a:spcAft>
                <a:spcPts val="0"/>
              </a:spcAft>
              <a:buNone/>
              <a:defRPr sz="1050">
                <a:solidFill>
                  <a:schemeClr val="tx1"/>
                </a:solidFill>
              </a:defRPr>
            </a:lvl1pPr>
            <a:lvl2pPr algn="ctr"/>
            <a:lvl3pPr algn="ctr"/>
            <a:lvl4pPr algn="ctr"/>
            <a:lvl5pPr algn="ctr"/>
          </a:lstStyle>
          <a:p>
            <a:pPr lvl="0"/>
            <a:r>
              <a:rPr dirty="0" lang="en-US"/>
              <a:t>Click to insert text</a:t>
            </a:r>
          </a:p>
        </p:txBody>
      </p:sp>
      <p:sp>
        <p:nvSpPr>
          <p:cNvPr id="1048873" name="Text Placeholder 4"/>
          <p:cNvSpPr>
            <a:spLocks noGrp="1"/>
          </p:cNvSpPr>
          <p:nvPr>
            <p:ph type="body" sz="quarter" idx="29" hasCustomPrompt="1"/>
          </p:nvPr>
        </p:nvSpPr>
        <p:spPr>
          <a:xfrm>
            <a:off x="305992" y="1425214"/>
            <a:ext cx="4157663" cy="412363"/>
          </a:xfrm>
          <a:prstGeom prst="rect"/>
          <a:noFill/>
        </p:spPr>
        <p:txBody>
          <a:bodyPr anchor="ctr">
            <a:noAutofit/>
          </a:bodyPr>
          <a:lstStyle>
            <a:lvl1pPr algn="l" indent="0" marL="0">
              <a:lnSpc>
                <a:spcPts val="1350"/>
              </a:lnSpc>
              <a:buNone/>
              <a:defRPr b="1" sz="1200">
                <a:solidFill>
                  <a:srgbClr val="2C004B"/>
                </a:solidFill>
              </a:defRPr>
            </a:lvl1pPr>
            <a:lvl2pPr>
              <a:defRPr sz="1050"/>
            </a:lvl2pPr>
            <a:lvl3pPr>
              <a:defRPr sz="900"/>
            </a:lvl3pPr>
            <a:lvl4pPr>
              <a:defRPr sz="825"/>
            </a:lvl4pPr>
            <a:lvl5pPr>
              <a:defRPr sz="825"/>
            </a:lvl5pPr>
          </a:lstStyle>
          <a:p>
            <a:pPr lvl="0"/>
            <a:r>
              <a:rPr dirty="0" lang="en-US"/>
              <a:t>Click to add chart title</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12" name=""/>
        <p:cNvGrpSpPr/>
        <p:nvPr/>
      </p:nvGrpSpPr>
      <p:grpSpPr>
        <a:xfrm>
          <a:off x="0" y="0"/>
          <a:ext cx="0" cy="0"/>
          <a:chOff x="0" y="0"/>
          <a:chExt cx="0" cy="0"/>
        </a:xfrm>
      </p:grpSpPr>
      <p:sp>
        <p:nvSpPr>
          <p:cNvPr id="1048745" name="Table Placeholder 17"/>
          <p:cNvSpPr>
            <a:spLocks noGrp="1"/>
          </p:cNvSpPr>
          <p:nvPr>
            <p:ph type="tbl" sz="quarter" idx="10"/>
          </p:nvPr>
        </p:nvSpPr>
        <p:spPr>
          <a:xfrm>
            <a:off x="305991" y="2216150"/>
            <a:ext cx="8532019" cy="4237038"/>
          </a:xfrm>
          <a:prstGeom prst="rect"/>
        </p:spPr>
        <p:txBody>
          <a:bodyPr anchor="ctr"/>
          <a:lstStyle>
            <a:lvl1pPr algn="ctr" indent="0" marL="0">
              <a:buNone/>
            </a:lvl1pPr>
          </a:lstStyle>
          <a:p>
            <a:r>
              <a:rPr lang="en-US" smtClean="0"/>
              <a:t>Click icon to add table</a:t>
            </a:r>
            <a:endParaRPr lang="pt-PT"/>
          </a:p>
        </p:txBody>
      </p:sp>
      <p:sp>
        <p:nvSpPr>
          <p:cNvPr id="1048746"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33"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747" name="Rectangle 27">
            <a:hlinkClick r:id="rId1"/>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8748"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
        <p:nvSpPr>
          <p:cNvPr id="1048749" name="Title Placeholder 1"/>
          <p:cNvSpPr>
            <a:spLocks noGrp="1"/>
          </p:cNvSpPr>
          <p:nvPr>
            <p:ph type="title" hasCustomPrompt="1"/>
          </p:nvPr>
        </p:nvSpPr>
        <p:spPr>
          <a:xfrm>
            <a:off x="305991" y="404813"/>
            <a:ext cx="8208447" cy="863600"/>
          </a:xfrm>
          <a:prstGeom prst="rect"/>
        </p:spPr>
        <p:txBody>
          <a:bodyPr anchor="t" bIns="0" lIns="0" rIns="0" rtlCol="0" tIns="0" vert="horz">
            <a:normAutofit/>
          </a:bodyPr>
          <a:lstStyle>
            <a:lvl1pPr>
              <a:defRPr dirty="0" lang="pt-PT"/>
            </a:lvl1pPr>
          </a:lstStyle>
          <a:p>
            <a:pPr lvl="0">
              <a:lnSpc>
                <a:spcPts val="2250"/>
              </a:lnSpc>
            </a:pPr>
            <a:r>
              <a:rPr dirty="0" lang="en-US"/>
              <a:t>Click to add title</a:t>
            </a:r>
            <a:endParaRPr dirty="0" lang="pt-PT"/>
          </a:p>
        </p:txBody>
      </p:sp>
      <p:sp>
        <p:nvSpPr>
          <p:cNvPr id="1048750" name="Text Placeholder 29"/>
          <p:cNvSpPr>
            <a:spLocks noGrp="1"/>
          </p:cNvSpPr>
          <p:nvPr>
            <p:ph type="body" sz="quarter" idx="16" hasCustomPrompt="1"/>
          </p:nvPr>
        </p:nvSpPr>
        <p:spPr>
          <a:xfrm>
            <a:off x="305991" y="1268414"/>
            <a:ext cx="8208447" cy="504403"/>
          </a:xfrm>
          <a:prstGeom prst="rect"/>
        </p:spPr>
        <p:txBody>
          <a:bodyPr>
            <a:noAutofit/>
          </a:bodyPr>
          <a:lstStyle>
            <a:lvl1pPr algn="l" indent="0" marL="0">
              <a:lnSpc>
                <a:spcPts val="1050"/>
              </a:lnSpc>
              <a:spcBef>
                <a:spcPts val="0"/>
              </a:spcBef>
              <a:spcAft>
                <a:spcPts val="0"/>
              </a:spcAft>
              <a:buNone/>
              <a:defRPr baseline="0" sz="900"/>
            </a:lvl1pPr>
            <a:lvl2pPr algn="ctr"/>
            <a:lvl3pPr algn="ctr"/>
            <a:lvl4pPr algn="ctr"/>
            <a:lvl5pPr algn="ctr"/>
          </a:lstStyle>
          <a:p>
            <a:pPr lvl="0"/>
            <a:r>
              <a:rPr dirty="0" lang="en-US" smtClean="0"/>
              <a:t>SmartArt graphic</a:t>
            </a:r>
            <a:endParaRPr dirty="0"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showMasterSp="0" userDrawn="1">
  <p:cSld name="Map">
    <p:bg>
      <p:bgPr>
        <a:solidFill>
          <a:schemeClr val="bg1"/>
        </a:solidFill>
      </p:bgPr>
    </p:bg>
    <p:spTree>
      <p:nvGrpSpPr>
        <p:cNvPr id="122" name=""/>
        <p:cNvGrpSpPr/>
        <p:nvPr/>
      </p:nvGrpSpPr>
      <p:grpSpPr>
        <a:xfrm>
          <a:off x="0" y="0"/>
          <a:ext cx="0" cy="0"/>
          <a:chOff x="0" y="0"/>
          <a:chExt cx="0" cy="0"/>
        </a:xfrm>
      </p:grpSpPr>
      <p:sp>
        <p:nvSpPr>
          <p:cNvPr id="1048817" name="Rectangle 62"/>
          <p:cNvSpPr/>
          <p:nvPr userDrawn="1"/>
        </p:nvSpPr>
        <p:spPr>
          <a:xfrm>
            <a:off x="7022932" y="0"/>
            <a:ext cx="2121068" cy="68580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p>
        </p:txBody>
      </p:sp>
      <p:sp>
        <p:nvSpPr>
          <p:cNvPr id="1048818" name="Text Placeholder 29"/>
          <p:cNvSpPr>
            <a:spLocks noGrp="1"/>
          </p:cNvSpPr>
          <p:nvPr>
            <p:ph type="body" sz="quarter" idx="42" hasCustomPrompt="1"/>
          </p:nvPr>
        </p:nvSpPr>
        <p:spPr>
          <a:xfrm>
            <a:off x="7393977" y="2151876"/>
            <a:ext cx="688414" cy="439923"/>
          </a:xfrm>
          <a:prstGeom prst="rect"/>
        </p:spPr>
        <p:txBody>
          <a:bodyPr>
            <a:noAutofit/>
          </a:bodyPr>
          <a:lstStyle>
            <a:lvl1pPr algn="ctr" indent="0" marL="0">
              <a:lnSpc>
                <a:spcPct val="100000"/>
              </a:lnSpc>
              <a:spcBef>
                <a:spcPts val="0"/>
              </a:spcBef>
              <a:buNone/>
              <a:defRPr sz="825">
                <a:solidFill>
                  <a:schemeClr val="tx1"/>
                </a:solidFill>
              </a:defRPr>
            </a:lvl1pPr>
            <a:lvl2pPr algn="ctr"/>
            <a:lvl3pPr algn="ctr"/>
            <a:lvl4pPr algn="ctr"/>
            <a:lvl5pPr algn="ctr"/>
          </a:lstStyle>
          <a:p>
            <a:pPr lvl="0"/>
            <a:r>
              <a:rPr dirty="0" lang="en-US"/>
              <a:t>Click to insert text</a:t>
            </a:r>
          </a:p>
        </p:txBody>
      </p:sp>
      <p:cxnSp>
        <p:nvCxnSpPr>
          <p:cNvPr id="3145742" name="Conector reto 49"/>
          <p:cNvCxnSpPr>
            <a:cxnSpLocks/>
          </p:cNvCxnSpPr>
          <p:nvPr/>
        </p:nvCxnSpPr>
        <p:spPr>
          <a:xfrm>
            <a:off x="8127098" y="1828984"/>
            <a:ext cx="0" cy="3739014"/>
          </a:xfrm>
          <a:prstGeom prst="line"/>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8819" name="Text Placeholder 29"/>
          <p:cNvSpPr>
            <a:spLocks noGrp="1"/>
          </p:cNvSpPr>
          <p:nvPr>
            <p:ph type="body" sz="quarter" idx="43" hasCustomPrompt="1"/>
          </p:nvPr>
        </p:nvSpPr>
        <p:spPr>
          <a:xfrm>
            <a:off x="8155252" y="2151876"/>
            <a:ext cx="688414" cy="439923"/>
          </a:xfrm>
          <a:prstGeom prst="rect"/>
        </p:spPr>
        <p:txBody>
          <a:bodyPr>
            <a:noAutofit/>
          </a:bodyPr>
          <a:lstStyle>
            <a:lvl1pPr algn="ctr" indent="0" marL="0">
              <a:lnSpc>
                <a:spcPct val="100000"/>
              </a:lnSpc>
              <a:spcBef>
                <a:spcPts val="0"/>
              </a:spcBef>
              <a:buNone/>
              <a:defRPr sz="825">
                <a:solidFill>
                  <a:schemeClr val="tx1"/>
                </a:solidFill>
              </a:defRPr>
            </a:lvl1pPr>
            <a:lvl2pPr algn="ctr"/>
            <a:lvl3pPr algn="ctr"/>
            <a:lvl4pPr algn="ctr"/>
            <a:lvl5pPr algn="ctr"/>
          </a:lstStyle>
          <a:p>
            <a:pPr lvl="0"/>
            <a:r>
              <a:rPr dirty="0" lang="en-US"/>
              <a:t>Click to insert text</a:t>
            </a:r>
          </a:p>
        </p:txBody>
      </p:sp>
      <p:sp>
        <p:nvSpPr>
          <p:cNvPr id="1048820" name="Text Placeholder 29"/>
          <p:cNvSpPr>
            <a:spLocks noGrp="1"/>
          </p:cNvSpPr>
          <p:nvPr>
            <p:ph type="body" sz="quarter" idx="44" hasCustomPrompt="1"/>
          </p:nvPr>
        </p:nvSpPr>
        <p:spPr>
          <a:xfrm>
            <a:off x="7393977" y="2924945"/>
            <a:ext cx="688414" cy="439923"/>
          </a:xfrm>
          <a:prstGeom prst="rect"/>
        </p:spPr>
        <p:txBody>
          <a:bodyPr>
            <a:noAutofit/>
          </a:bodyPr>
          <a:lstStyle>
            <a:lvl1pPr algn="ctr" indent="0" marL="0">
              <a:lnSpc>
                <a:spcPct val="100000"/>
              </a:lnSpc>
              <a:spcBef>
                <a:spcPts val="0"/>
              </a:spcBef>
              <a:buNone/>
              <a:defRPr sz="825">
                <a:solidFill>
                  <a:schemeClr val="tx1"/>
                </a:solidFill>
              </a:defRPr>
            </a:lvl1pPr>
            <a:lvl2pPr algn="ctr"/>
            <a:lvl3pPr algn="ctr"/>
            <a:lvl4pPr algn="ctr"/>
            <a:lvl5pPr algn="ctr"/>
          </a:lstStyle>
          <a:p>
            <a:pPr lvl="0"/>
            <a:r>
              <a:rPr dirty="0" lang="en-US"/>
              <a:t>Click to insert text</a:t>
            </a:r>
          </a:p>
        </p:txBody>
      </p:sp>
      <p:sp>
        <p:nvSpPr>
          <p:cNvPr id="1048821" name="Text Placeholder 29"/>
          <p:cNvSpPr>
            <a:spLocks noGrp="1"/>
          </p:cNvSpPr>
          <p:nvPr>
            <p:ph type="body" sz="quarter" idx="45" hasCustomPrompt="1"/>
          </p:nvPr>
        </p:nvSpPr>
        <p:spPr>
          <a:xfrm>
            <a:off x="8155252" y="2924945"/>
            <a:ext cx="688414" cy="439923"/>
          </a:xfrm>
          <a:prstGeom prst="rect"/>
        </p:spPr>
        <p:txBody>
          <a:bodyPr>
            <a:noAutofit/>
          </a:bodyPr>
          <a:lstStyle>
            <a:lvl1pPr algn="ctr" indent="0" marL="0">
              <a:lnSpc>
                <a:spcPct val="100000"/>
              </a:lnSpc>
              <a:spcBef>
                <a:spcPts val="0"/>
              </a:spcBef>
              <a:buNone/>
              <a:defRPr sz="825">
                <a:solidFill>
                  <a:schemeClr val="tx1"/>
                </a:solidFill>
              </a:defRPr>
            </a:lvl1pPr>
            <a:lvl2pPr algn="ctr"/>
            <a:lvl3pPr algn="ctr"/>
            <a:lvl4pPr algn="ctr"/>
            <a:lvl5pPr algn="ctr"/>
          </a:lstStyle>
          <a:p>
            <a:pPr lvl="0"/>
            <a:r>
              <a:rPr dirty="0" lang="en-US"/>
              <a:t>Click to insert text</a:t>
            </a:r>
          </a:p>
        </p:txBody>
      </p:sp>
      <p:sp>
        <p:nvSpPr>
          <p:cNvPr id="1048822" name="Text Placeholder 29"/>
          <p:cNvSpPr>
            <a:spLocks noGrp="1"/>
          </p:cNvSpPr>
          <p:nvPr>
            <p:ph type="body" sz="quarter" idx="46" hasCustomPrompt="1"/>
          </p:nvPr>
        </p:nvSpPr>
        <p:spPr>
          <a:xfrm>
            <a:off x="7393977" y="3717032"/>
            <a:ext cx="688414" cy="439923"/>
          </a:xfrm>
          <a:prstGeom prst="rect"/>
        </p:spPr>
        <p:txBody>
          <a:bodyPr>
            <a:noAutofit/>
          </a:bodyPr>
          <a:lstStyle>
            <a:lvl1pPr algn="ctr" indent="0" marL="0">
              <a:lnSpc>
                <a:spcPct val="100000"/>
              </a:lnSpc>
              <a:spcBef>
                <a:spcPts val="0"/>
              </a:spcBef>
              <a:buNone/>
              <a:defRPr sz="825">
                <a:solidFill>
                  <a:schemeClr val="tx1"/>
                </a:solidFill>
              </a:defRPr>
            </a:lvl1pPr>
            <a:lvl2pPr algn="ctr"/>
            <a:lvl3pPr algn="ctr"/>
            <a:lvl4pPr algn="ctr"/>
            <a:lvl5pPr algn="ctr"/>
          </a:lstStyle>
          <a:p>
            <a:pPr lvl="0"/>
            <a:r>
              <a:rPr dirty="0" lang="en-US"/>
              <a:t>Click to insert text</a:t>
            </a:r>
          </a:p>
        </p:txBody>
      </p:sp>
      <p:sp>
        <p:nvSpPr>
          <p:cNvPr id="1048823" name="Text Placeholder 29"/>
          <p:cNvSpPr>
            <a:spLocks noGrp="1"/>
          </p:cNvSpPr>
          <p:nvPr>
            <p:ph type="body" sz="quarter" idx="47" hasCustomPrompt="1"/>
          </p:nvPr>
        </p:nvSpPr>
        <p:spPr>
          <a:xfrm>
            <a:off x="8155252" y="3717032"/>
            <a:ext cx="688414" cy="439923"/>
          </a:xfrm>
          <a:prstGeom prst="rect"/>
        </p:spPr>
        <p:txBody>
          <a:bodyPr>
            <a:noAutofit/>
          </a:bodyPr>
          <a:lstStyle>
            <a:lvl1pPr algn="ctr" indent="0" marL="0">
              <a:lnSpc>
                <a:spcPct val="100000"/>
              </a:lnSpc>
              <a:spcBef>
                <a:spcPts val="0"/>
              </a:spcBef>
              <a:buNone/>
              <a:defRPr sz="825">
                <a:solidFill>
                  <a:schemeClr val="tx1"/>
                </a:solidFill>
              </a:defRPr>
            </a:lvl1pPr>
            <a:lvl2pPr algn="ctr"/>
            <a:lvl3pPr algn="ctr"/>
            <a:lvl4pPr algn="ctr"/>
            <a:lvl5pPr algn="ctr"/>
          </a:lstStyle>
          <a:p>
            <a:pPr lvl="0"/>
            <a:r>
              <a:rPr dirty="0" lang="en-US"/>
              <a:t>Click to insert text</a:t>
            </a:r>
          </a:p>
        </p:txBody>
      </p:sp>
      <p:sp>
        <p:nvSpPr>
          <p:cNvPr id="1048824" name="Text Placeholder 29"/>
          <p:cNvSpPr>
            <a:spLocks noGrp="1"/>
          </p:cNvSpPr>
          <p:nvPr>
            <p:ph type="body" sz="quarter" idx="48" hasCustomPrompt="1"/>
          </p:nvPr>
        </p:nvSpPr>
        <p:spPr>
          <a:xfrm>
            <a:off x="7393977" y="4521821"/>
            <a:ext cx="688414" cy="439923"/>
          </a:xfrm>
          <a:prstGeom prst="rect"/>
        </p:spPr>
        <p:txBody>
          <a:bodyPr>
            <a:noAutofit/>
          </a:bodyPr>
          <a:lstStyle>
            <a:lvl1pPr algn="ctr" indent="0" marL="0">
              <a:lnSpc>
                <a:spcPct val="100000"/>
              </a:lnSpc>
              <a:spcBef>
                <a:spcPts val="0"/>
              </a:spcBef>
              <a:buNone/>
              <a:defRPr sz="825">
                <a:solidFill>
                  <a:schemeClr val="tx1"/>
                </a:solidFill>
              </a:defRPr>
            </a:lvl1pPr>
            <a:lvl2pPr algn="ctr"/>
            <a:lvl3pPr algn="ctr"/>
            <a:lvl4pPr algn="ctr"/>
            <a:lvl5pPr algn="ctr"/>
          </a:lstStyle>
          <a:p>
            <a:pPr lvl="0"/>
            <a:r>
              <a:rPr dirty="0" lang="en-US"/>
              <a:t>Click to insert text</a:t>
            </a:r>
          </a:p>
        </p:txBody>
      </p:sp>
      <p:sp>
        <p:nvSpPr>
          <p:cNvPr id="1048825" name="Text Placeholder 29"/>
          <p:cNvSpPr>
            <a:spLocks noGrp="1"/>
          </p:cNvSpPr>
          <p:nvPr>
            <p:ph type="body" sz="quarter" idx="49" hasCustomPrompt="1"/>
          </p:nvPr>
        </p:nvSpPr>
        <p:spPr>
          <a:xfrm>
            <a:off x="8155252" y="4521821"/>
            <a:ext cx="688414" cy="439923"/>
          </a:xfrm>
          <a:prstGeom prst="rect"/>
        </p:spPr>
        <p:txBody>
          <a:bodyPr>
            <a:noAutofit/>
          </a:bodyPr>
          <a:lstStyle>
            <a:lvl1pPr algn="ctr" indent="0" marL="0">
              <a:lnSpc>
                <a:spcPct val="100000"/>
              </a:lnSpc>
              <a:spcBef>
                <a:spcPts val="0"/>
              </a:spcBef>
              <a:buNone/>
              <a:defRPr sz="825">
                <a:solidFill>
                  <a:schemeClr val="tx1"/>
                </a:solidFill>
              </a:defRPr>
            </a:lvl1pPr>
            <a:lvl2pPr algn="ctr"/>
            <a:lvl3pPr algn="ctr"/>
            <a:lvl4pPr algn="ctr"/>
            <a:lvl5pPr algn="ctr"/>
          </a:lstStyle>
          <a:p>
            <a:pPr lvl="0"/>
            <a:r>
              <a:rPr dirty="0" lang="en-US"/>
              <a:t>Click to insert text</a:t>
            </a:r>
          </a:p>
        </p:txBody>
      </p:sp>
      <p:sp>
        <p:nvSpPr>
          <p:cNvPr id="1048826" name="Text Placeholder 29"/>
          <p:cNvSpPr>
            <a:spLocks noGrp="1"/>
          </p:cNvSpPr>
          <p:nvPr>
            <p:ph type="body" sz="quarter" idx="50" hasCustomPrompt="1"/>
          </p:nvPr>
        </p:nvSpPr>
        <p:spPr>
          <a:xfrm>
            <a:off x="7393977" y="5301209"/>
            <a:ext cx="688414" cy="439923"/>
          </a:xfrm>
          <a:prstGeom prst="rect"/>
        </p:spPr>
        <p:txBody>
          <a:bodyPr>
            <a:noAutofit/>
          </a:bodyPr>
          <a:lstStyle>
            <a:lvl1pPr algn="ctr" indent="0" marL="0">
              <a:lnSpc>
                <a:spcPct val="100000"/>
              </a:lnSpc>
              <a:spcBef>
                <a:spcPts val="0"/>
              </a:spcBef>
              <a:buNone/>
              <a:defRPr sz="825">
                <a:solidFill>
                  <a:schemeClr val="tx1"/>
                </a:solidFill>
              </a:defRPr>
            </a:lvl1pPr>
            <a:lvl2pPr algn="ctr"/>
            <a:lvl3pPr algn="ctr"/>
            <a:lvl4pPr algn="ctr"/>
            <a:lvl5pPr algn="ctr"/>
          </a:lstStyle>
          <a:p>
            <a:pPr lvl="0"/>
            <a:r>
              <a:rPr dirty="0" lang="en-US"/>
              <a:t>Click to insert text</a:t>
            </a:r>
          </a:p>
        </p:txBody>
      </p:sp>
      <p:sp>
        <p:nvSpPr>
          <p:cNvPr id="1048827" name="Text Placeholder 29"/>
          <p:cNvSpPr>
            <a:spLocks noGrp="1"/>
          </p:cNvSpPr>
          <p:nvPr>
            <p:ph type="body" sz="quarter" idx="51" hasCustomPrompt="1"/>
          </p:nvPr>
        </p:nvSpPr>
        <p:spPr>
          <a:xfrm>
            <a:off x="8155252" y="5301209"/>
            <a:ext cx="688414" cy="439923"/>
          </a:xfrm>
          <a:prstGeom prst="rect"/>
        </p:spPr>
        <p:txBody>
          <a:bodyPr>
            <a:noAutofit/>
          </a:bodyPr>
          <a:lstStyle>
            <a:lvl1pPr algn="ctr" indent="0" marL="0">
              <a:lnSpc>
                <a:spcPct val="100000"/>
              </a:lnSpc>
              <a:spcBef>
                <a:spcPts val="0"/>
              </a:spcBef>
              <a:buNone/>
              <a:defRPr sz="825">
                <a:solidFill>
                  <a:schemeClr val="tx1"/>
                </a:solidFill>
              </a:defRPr>
            </a:lvl1pPr>
            <a:lvl2pPr algn="ctr"/>
            <a:lvl3pPr algn="ctr"/>
            <a:lvl4pPr algn="ctr"/>
            <a:lvl5pPr algn="ctr"/>
          </a:lstStyle>
          <a:p>
            <a:pPr lvl="0"/>
            <a:r>
              <a:rPr dirty="0" lang="en-US"/>
              <a:t>Click to insert text</a:t>
            </a:r>
          </a:p>
        </p:txBody>
      </p:sp>
      <p:sp>
        <p:nvSpPr>
          <p:cNvPr id="1048828"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43"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829" name="Rectangle 27">
            <a:hlinkClick r:id="rId1"/>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8830"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
        <p:nvSpPr>
          <p:cNvPr id="1048831" name="Title Placeholder 1"/>
          <p:cNvSpPr>
            <a:spLocks noGrp="1"/>
          </p:cNvSpPr>
          <p:nvPr>
            <p:ph type="title" hasCustomPrompt="1"/>
          </p:nvPr>
        </p:nvSpPr>
        <p:spPr>
          <a:xfrm>
            <a:off x="305991" y="404813"/>
            <a:ext cx="8208447" cy="863600"/>
          </a:xfrm>
          <a:prstGeom prst="rect"/>
        </p:spPr>
        <p:txBody>
          <a:bodyPr anchor="t" bIns="0" lIns="0" rIns="0" rtlCol="0" tIns="0" vert="horz">
            <a:normAutofit/>
          </a:bodyPr>
          <a:lstStyle>
            <a:lvl1pPr>
              <a:defRPr dirty="0" lang="pt-PT"/>
            </a:lvl1pPr>
          </a:lstStyle>
          <a:p>
            <a:pPr lvl="0">
              <a:lnSpc>
                <a:spcPts val="2250"/>
              </a:lnSpc>
            </a:pPr>
            <a:r>
              <a:rPr dirty="0" lang="en-US"/>
              <a:t>Click to add title</a:t>
            </a:r>
            <a:endParaRPr dirty="0" lang="pt-PT"/>
          </a:p>
        </p:txBody>
      </p:sp>
      <p:pic>
        <p:nvPicPr>
          <p:cNvPr id="2097243" name="Graphic 4"/>
          <p:cNvPicPr>
            <a:picLocks noChangeAspect="1"/>
          </p:cNvPicPr>
          <p:nvPr userDrawn="1"/>
        </p:nvPicPr>
        <p:blipFill rotWithShape="1">
          <a:blip xmlns:r="http://schemas.openxmlformats.org/officeDocument/2006/relationships" r:embed="rId2" cstate="print"/>
          <a:srcRect l="81836" t="-4713" b="16530"/>
          <a:stretch>
            <a:fillRect/>
          </a:stretch>
        </p:blipFill>
        <p:spPr>
          <a:xfrm>
            <a:off x="8660845" y="188640"/>
            <a:ext cx="318267" cy="459624"/>
          </a:xfrm>
          <a:prstGeom prst="rect"/>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showMasterSp="0" userDrawn="1">
  <p:cSld name="Two Pie Charts">
    <p:spTree>
      <p:nvGrpSpPr>
        <p:cNvPr id="116" name=""/>
        <p:cNvGrpSpPr/>
        <p:nvPr/>
      </p:nvGrpSpPr>
      <p:grpSpPr>
        <a:xfrm>
          <a:off x="0" y="0"/>
          <a:ext cx="0" cy="0"/>
          <a:chOff x="0" y="0"/>
          <a:chExt cx="0" cy="0"/>
        </a:xfrm>
      </p:grpSpPr>
      <p:sp>
        <p:nvSpPr>
          <p:cNvPr id="1048773" name="Oval 20"/>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solidFill>
                <a:srgbClr val="FFFFFF"/>
              </a:solidFill>
            </a:endParaRPr>
          </a:p>
        </p:txBody>
      </p:sp>
      <p:sp>
        <p:nvSpPr>
          <p:cNvPr id="1048774" name="Oval 20"/>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solidFill>
                <a:srgbClr val="FFFFFF"/>
              </a:solidFill>
            </a:endParaRPr>
          </a:p>
        </p:txBody>
      </p:sp>
      <p:sp>
        <p:nvSpPr>
          <p:cNvPr id="1048775" name="Text Placeholder 4"/>
          <p:cNvSpPr>
            <a:spLocks noGrp="1"/>
          </p:cNvSpPr>
          <p:nvPr userDrawn="1">
            <p:ph type="body" sz="quarter" idx="29" hasCustomPrompt="1"/>
          </p:nvPr>
        </p:nvSpPr>
        <p:spPr>
          <a:xfrm>
            <a:off x="307185" y="1412875"/>
            <a:ext cx="4156469" cy="486567"/>
          </a:xfrm>
          <a:prstGeom prst="rect"/>
          <a:noFill/>
        </p:spPr>
        <p:txBody>
          <a:bodyPr anchor="ctr">
            <a:noAutofit/>
          </a:bodyPr>
          <a:lstStyle>
            <a:lvl1pPr algn="ctr">
              <a:defRPr b="0" sz="1350">
                <a:solidFill>
                  <a:srgbClr val="2C004B"/>
                </a:solidFill>
              </a:defRPr>
            </a:lvl1pPr>
            <a:lvl2pPr>
              <a:defRPr sz="1050"/>
            </a:lvl2pPr>
            <a:lvl3pPr>
              <a:defRPr sz="900"/>
            </a:lvl3pPr>
            <a:lvl4pPr>
              <a:defRPr sz="825"/>
            </a:lvl4pPr>
            <a:lvl5pPr>
              <a:defRPr sz="825"/>
            </a:lvl5pPr>
          </a:lstStyle>
          <a:p>
            <a:pPr lvl="0"/>
            <a:r>
              <a:rPr dirty="0" lang="en-US"/>
              <a:t>Click to insert chart title</a:t>
            </a:r>
          </a:p>
        </p:txBody>
      </p:sp>
      <p:sp>
        <p:nvSpPr>
          <p:cNvPr id="1048776" name="Chart Placeholder 14"/>
          <p:cNvSpPr>
            <a:spLocks noGrp="1"/>
          </p:cNvSpPr>
          <p:nvPr userDrawn="1">
            <p:ph type="chart" sz="quarter" idx="32"/>
          </p:nvPr>
        </p:nvSpPr>
        <p:spPr>
          <a:xfrm>
            <a:off x="4680347" y="2239576"/>
            <a:ext cx="4157663" cy="3499170"/>
          </a:xfrm>
          <a:prstGeom prst="rect"/>
        </p:spPr>
        <p:txBody>
          <a:bodyPr anchor="ctr"/>
          <a:lstStyle>
            <a:lvl1pPr algn="ctr"/>
          </a:lstStyle>
          <a:p>
            <a:r>
              <a:rPr lang="en-US" smtClean="0"/>
              <a:t>Click icon to add chart</a:t>
            </a:r>
            <a:endParaRPr lang="pt-PT"/>
          </a:p>
        </p:txBody>
      </p:sp>
      <p:sp>
        <p:nvSpPr>
          <p:cNvPr id="1048777"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36"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778" name="Rectangle 27">
            <a:hlinkClick r:id="rId1"/>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8779"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
        <p:nvSpPr>
          <p:cNvPr id="1048780" name="Title Placeholder 1"/>
          <p:cNvSpPr>
            <a:spLocks noGrp="1"/>
          </p:cNvSpPr>
          <p:nvPr userDrawn="1">
            <p:ph type="title" hasCustomPrompt="1"/>
          </p:nvPr>
        </p:nvSpPr>
        <p:spPr>
          <a:xfrm>
            <a:off x="305991" y="404813"/>
            <a:ext cx="8208447" cy="863600"/>
          </a:xfrm>
          <a:prstGeom prst="rect"/>
        </p:spPr>
        <p:txBody>
          <a:bodyPr anchor="t" bIns="0" lIns="0" rIns="0" rtlCol="0" tIns="0" vert="horz">
            <a:normAutofit/>
          </a:bodyPr>
          <a:lstStyle>
            <a:lvl1pPr>
              <a:defRPr dirty="0" lang="pt-PT">
                <a:solidFill>
                  <a:schemeClr val="accent3"/>
                </a:solidFill>
              </a:defRPr>
            </a:lvl1pPr>
          </a:lstStyle>
          <a:p>
            <a:pPr lvl="0">
              <a:lnSpc>
                <a:spcPts val="2250"/>
              </a:lnSpc>
            </a:pPr>
            <a:r>
              <a:rPr dirty="0" lang="en-US"/>
              <a:t>Click to add title</a:t>
            </a:r>
            <a:endParaRPr dirty="0" lang="pt-PT"/>
          </a:p>
        </p:txBody>
      </p:sp>
      <p:sp>
        <p:nvSpPr>
          <p:cNvPr id="1048781" name="Text Placeholder 4"/>
          <p:cNvSpPr>
            <a:spLocks noGrp="1"/>
          </p:cNvSpPr>
          <p:nvPr userDrawn="1">
            <p:ph type="body" sz="quarter" idx="33" hasCustomPrompt="1"/>
          </p:nvPr>
        </p:nvSpPr>
        <p:spPr>
          <a:xfrm>
            <a:off x="4681541" y="1412875"/>
            <a:ext cx="4156469" cy="486567"/>
          </a:xfrm>
          <a:prstGeom prst="rect"/>
          <a:noFill/>
        </p:spPr>
        <p:txBody>
          <a:bodyPr anchor="ctr">
            <a:noAutofit/>
          </a:bodyPr>
          <a:lstStyle>
            <a:lvl1pPr algn="ctr">
              <a:defRPr b="0" sz="1350">
                <a:solidFill>
                  <a:srgbClr val="2C004B"/>
                </a:solidFill>
              </a:defRPr>
            </a:lvl1pPr>
            <a:lvl2pPr>
              <a:defRPr sz="1050"/>
            </a:lvl2pPr>
            <a:lvl3pPr>
              <a:defRPr sz="900"/>
            </a:lvl3pPr>
            <a:lvl4pPr>
              <a:defRPr sz="825"/>
            </a:lvl4pPr>
            <a:lvl5pPr>
              <a:defRPr sz="825"/>
            </a:lvl5pPr>
          </a:lstStyle>
          <a:p>
            <a:pPr lvl="0"/>
            <a:r>
              <a:rPr dirty="0" lang="en-US"/>
              <a:t>Click to insert chart title</a:t>
            </a:r>
          </a:p>
        </p:txBody>
      </p:sp>
      <p:sp>
        <p:nvSpPr>
          <p:cNvPr id="1048782" name="Oval 20"/>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solidFill>
                <a:srgbClr val="FFFFFF"/>
              </a:solidFill>
            </a:endParaRPr>
          </a:p>
        </p:txBody>
      </p:sp>
      <p:sp>
        <p:nvSpPr>
          <p:cNvPr id="1048783" name="Oval 20"/>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solidFill>
                <a:srgbClr val="FFFFFF"/>
              </a:solidFill>
            </a:endParaRPr>
          </a:p>
        </p:txBody>
      </p:sp>
      <p:sp>
        <p:nvSpPr>
          <p:cNvPr id="1048784" name="Chart Placeholder 14"/>
          <p:cNvSpPr>
            <a:spLocks noGrp="1"/>
          </p:cNvSpPr>
          <p:nvPr>
            <p:ph type="chart" sz="quarter" idx="34"/>
          </p:nvPr>
        </p:nvSpPr>
        <p:spPr>
          <a:xfrm>
            <a:off x="305991" y="2239576"/>
            <a:ext cx="4157663" cy="3499170"/>
          </a:xfrm>
          <a:prstGeom prst="rect"/>
        </p:spPr>
        <p:txBody>
          <a:bodyPr anchor="ctr"/>
          <a:lstStyle>
            <a:lvl1pPr algn="ctr"/>
          </a:lstStyle>
          <a:p>
            <a:r>
              <a:rPr lang="en-US" smtClean="0"/>
              <a:t>Click icon to add chart</a:t>
            </a:r>
            <a:endParaRPr lang="pt-PT"/>
          </a:p>
        </p:txBody>
      </p:sp>
      <p:pic>
        <p:nvPicPr>
          <p:cNvPr id="2097233" name="Graphic 4"/>
          <p:cNvPicPr>
            <a:picLocks noChangeAspect="1"/>
          </p:cNvPicPr>
          <p:nvPr userDrawn="1"/>
        </p:nvPicPr>
        <p:blipFill rotWithShape="1">
          <a:blip xmlns:r="http://schemas.openxmlformats.org/officeDocument/2006/relationships" r:embed="rId2" cstate="print"/>
          <a:srcRect l="81836" t="-4713" b="16530"/>
          <a:stretch>
            <a:fillRect/>
          </a:stretch>
        </p:blipFill>
        <p:spPr>
          <a:xfrm>
            <a:off x="8660845" y="188640"/>
            <a:ext cx="318267" cy="459624"/>
          </a:xfrm>
          <a:prstGeom prst="rect"/>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21" name=""/>
        <p:cNvGrpSpPr/>
        <p:nvPr/>
      </p:nvGrpSpPr>
      <p:grpSpPr>
        <a:xfrm>
          <a:off x="0" y="0"/>
          <a:ext cx="0" cy="0"/>
          <a:chOff x="0" y="0"/>
          <a:chExt cx="0" cy="0"/>
        </a:xfrm>
      </p:grpSpPr>
      <p:pic>
        <p:nvPicPr>
          <p:cNvPr id="2097242" name="Graphic 7"/>
          <p:cNvPicPr>
            <a:picLocks noChangeAspect="1"/>
          </p:cNvPicPr>
          <p:nvPr userDrawn="1"/>
        </p:nvPicPr>
        <p:blipFill>
          <a:blip xmlns:r="http://schemas.openxmlformats.org/officeDocument/2006/relationships" r:embed="rId1" cstate="print"/>
          <a:stretch>
            <a:fillRect/>
          </a:stretch>
        </p:blipFill>
        <p:spPr>
          <a:xfrm flipH="1">
            <a:off x="4733926" y="300730"/>
            <a:ext cx="4410074" cy="6557270"/>
          </a:xfrm>
          <a:prstGeom prst="rect"/>
        </p:spPr>
      </p:pic>
      <p:sp>
        <p:nvSpPr>
          <p:cNvPr id="1048810" name="Text Placeholder 7"/>
          <p:cNvSpPr>
            <a:spLocks noGrp="1"/>
          </p:cNvSpPr>
          <p:nvPr>
            <p:ph type="body" sz="quarter" idx="12" hasCustomPrompt="1"/>
          </p:nvPr>
        </p:nvSpPr>
        <p:spPr>
          <a:xfrm>
            <a:off x="5814138" y="4437112"/>
            <a:ext cx="3023872" cy="1224136"/>
          </a:xfrm>
          <a:prstGeom prst="rect"/>
        </p:spPr>
        <p:txBody>
          <a:bodyPr>
            <a:noAutofit/>
          </a:bodyPr>
          <a:lstStyle>
            <a:lvl1pPr algn="r">
              <a:lnSpc>
                <a:spcPts val="1350"/>
              </a:lnSpc>
              <a:defRPr b="0"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dirty="0" lang="en-US"/>
              <a:t>Click to insert text </a:t>
            </a:r>
          </a:p>
        </p:txBody>
      </p:sp>
      <p:sp>
        <p:nvSpPr>
          <p:cNvPr id="1048811" name="Table Placeholder 15"/>
          <p:cNvSpPr>
            <a:spLocks noGrp="1"/>
          </p:cNvSpPr>
          <p:nvPr>
            <p:ph type="tbl" sz="quarter" idx="11"/>
          </p:nvPr>
        </p:nvSpPr>
        <p:spPr>
          <a:xfrm>
            <a:off x="305992" y="1989288"/>
            <a:ext cx="4157663" cy="4463901"/>
          </a:xfrm>
          <a:prstGeom prst="rect"/>
        </p:spPr>
        <p:txBody>
          <a:bodyPr>
            <a:normAutofit/>
          </a:bodyPr>
          <a:lstStyle>
            <a:lvl1pPr>
              <a:defRPr sz="1200"/>
            </a:lvl1pPr>
          </a:lstStyle>
          <a:p>
            <a:r>
              <a:rPr lang="en-US" smtClean="0"/>
              <a:t>Click icon to add table</a:t>
            </a:r>
            <a:endParaRPr dirty="0" lang="pt-PT"/>
          </a:p>
        </p:txBody>
      </p:sp>
      <p:sp>
        <p:nvSpPr>
          <p:cNvPr id="1048812" name="Text Placeholder 7"/>
          <p:cNvSpPr>
            <a:spLocks noGrp="1"/>
          </p:cNvSpPr>
          <p:nvPr>
            <p:ph type="body" sz="quarter" idx="10" hasCustomPrompt="1"/>
          </p:nvPr>
        </p:nvSpPr>
        <p:spPr>
          <a:xfrm>
            <a:off x="305991" y="1412876"/>
            <a:ext cx="4157662" cy="431948"/>
          </a:xfrm>
          <a:prstGeom prst="rect"/>
        </p:spPr>
        <p:txBody>
          <a:bodyPr>
            <a:noAutofit/>
          </a:bodyPr>
          <a:lstStyle>
            <a:lvl1pPr>
              <a:lnSpc>
                <a:spcPts val="1650"/>
              </a:lnSpc>
              <a:defRPr b="0"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dirty="0" lang="en-US"/>
              <a:t>Click to insert subtitle</a:t>
            </a:r>
          </a:p>
        </p:txBody>
      </p:sp>
      <p:sp>
        <p:nvSpPr>
          <p:cNvPr id="1048813"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schemeClr val="bg1"/>
                </a:solidFill>
                <a:cs typeface="Arial" panose="020B0604020202020204" pitchFamily="34" charset="0"/>
              </a:rPr>
              <a:pPr algn="r"/>
            </a:fld>
            <a:endParaRPr dirty="0" sz="600" lang="en-US">
              <a:solidFill>
                <a:schemeClr val="bg1"/>
              </a:solidFill>
              <a:cs typeface="Arial" panose="020B0604020202020204" pitchFamily="34" charset="0"/>
            </a:endParaRPr>
          </a:p>
        </p:txBody>
      </p:sp>
      <p:cxnSp>
        <p:nvCxnSpPr>
          <p:cNvPr id="3145741"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814" name="Rectangle 27">
            <a:hlinkClick r:id="rId2"/>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8815"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
        <p:nvSpPr>
          <p:cNvPr id="1048816" name="Title Placeholder 1"/>
          <p:cNvSpPr>
            <a:spLocks noGrp="1"/>
          </p:cNvSpPr>
          <p:nvPr>
            <p:ph type="title" hasCustomPrompt="1"/>
          </p:nvPr>
        </p:nvSpPr>
        <p:spPr>
          <a:xfrm>
            <a:off x="305991" y="404813"/>
            <a:ext cx="8208447" cy="863600"/>
          </a:xfrm>
          <a:prstGeom prst="rect"/>
        </p:spPr>
        <p:txBody>
          <a:bodyPr anchor="t" bIns="0" lIns="0" rIns="0" rtlCol="0" tIns="0" vert="horz">
            <a:normAutofit/>
          </a:bodyPr>
          <a:lstStyle>
            <a:lvl1pPr>
              <a:defRPr dirty="0" lang="pt-PT"/>
            </a:lvl1pPr>
          </a:lstStyle>
          <a:p>
            <a:pPr lvl="0">
              <a:lnSpc>
                <a:spcPts val="2250"/>
              </a:lnSpc>
            </a:pPr>
            <a:r>
              <a:rPr dirty="0" lang="en-US"/>
              <a:t>Click to add title</a:t>
            </a:r>
            <a:endParaRPr dirty="0" lang="pt-PT"/>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showMasterSp="0" userDrawn="1">
  <p:cSld name="Text and Table 3 Columns">
    <p:spTree>
      <p:nvGrpSpPr>
        <p:cNvPr id="107" name=""/>
        <p:cNvGrpSpPr/>
        <p:nvPr/>
      </p:nvGrpSpPr>
      <p:grpSpPr>
        <a:xfrm>
          <a:off x="0" y="0"/>
          <a:ext cx="0" cy="0"/>
          <a:chOff x="0" y="0"/>
          <a:chExt cx="0" cy="0"/>
        </a:xfrm>
      </p:grpSpPr>
      <p:sp>
        <p:nvSpPr>
          <p:cNvPr id="1048721" name="Text Placeholder 7"/>
          <p:cNvSpPr>
            <a:spLocks noGrp="1"/>
          </p:cNvSpPr>
          <p:nvPr>
            <p:ph type="body" sz="quarter" idx="10" hasCustomPrompt="1"/>
          </p:nvPr>
        </p:nvSpPr>
        <p:spPr>
          <a:xfrm>
            <a:off x="305991" y="1412875"/>
            <a:ext cx="4157997" cy="1656184"/>
          </a:xfrm>
          <a:prstGeom prst="rect"/>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dirty="0" lang="en-US"/>
              <a:t>Click to insert text </a:t>
            </a:r>
          </a:p>
        </p:txBody>
      </p:sp>
      <p:sp>
        <p:nvSpPr>
          <p:cNvPr id="1048722" name="SmartArt Placeholder 17"/>
          <p:cNvSpPr>
            <a:spLocks noGrp="1"/>
          </p:cNvSpPr>
          <p:nvPr>
            <p:ph type="dgm" sz="quarter" idx="11"/>
          </p:nvPr>
        </p:nvSpPr>
        <p:spPr>
          <a:xfrm>
            <a:off x="305991" y="3213075"/>
            <a:ext cx="6809791" cy="648072"/>
          </a:xfrm>
          <a:prstGeom prst="rect"/>
        </p:spPr>
        <p:txBody>
          <a:bodyPr anchor="ctr"/>
          <a:lstStyle>
            <a:lvl1pPr algn="ctr"/>
          </a:lstStyle>
          <a:p>
            <a:r>
              <a:rPr lang="en-US" smtClean="0"/>
              <a:t>Click icon to add SmartArt graphic</a:t>
            </a:r>
            <a:endParaRPr lang="pt-PT"/>
          </a:p>
        </p:txBody>
      </p:sp>
      <p:sp>
        <p:nvSpPr>
          <p:cNvPr id="1048723" name="Freeform: Shape 9"/>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anchor="t" anchorCtr="0" bIns="34290" compatLnSpc="1" lIns="68580" numCol="1" rIns="68580" tIns="34290" vert="horz" wrap="square">
            <a:prstTxWarp prst="textNoShape"/>
            <a:noAutofit/>
          </a:bodyPr>
          <a:p>
            <a:endParaRPr dirty="0" sz="1350" lang="en-US"/>
          </a:p>
        </p:txBody>
      </p:sp>
      <p:sp>
        <p:nvSpPr>
          <p:cNvPr id="1048724"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schemeClr val="bg1"/>
                </a:solidFill>
                <a:cs typeface="Arial" panose="020B0604020202020204" pitchFamily="34" charset="0"/>
              </a:rPr>
              <a:pPr algn="r"/>
            </a:fld>
            <a:endParaRPr dirty="0" sz="600" lang="en-US">
              <a:solidFill>
                <a:schemeClr val="bg1"/>
              </a:solidFill>
              <a:cs typeface="Arial" panose="020B0604020202020204" pitchFamily="34" charset="0"/>
            </a:endParaRPr>
          </a:p>
        </p:txBody>
      </p:sp>
      <p:cxnSp>
        <p:nvCxnSpPr>
          <p:cNvPr id="3145730"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725" name="Rectangle 27">
            <a:hlinkClick r:id="rId1"/>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8726"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
        <p:nvSpPr>
          <p:cNvPr id="1048727" name="Title Placeholder 1"/>
          <p:cNvSpPr>
            <a:spLocks noGrp="1"/>
          </p:cNvSpPr>
          <p:nvPr>
            <p:ph type="title" hasCustomPrompt="1"/>
          </p:nvPr>
        </p:nvSpPr>
        <p:spPr>
          <a:xfrm>
            <a:off x="305992" y="404813"/>
            <a:ext cx="4374356" cy="863600"/>
          </a:xfrm>
          <a:prstGeom prst="rect"/>
        </p:spPr>
        <p:txBody>
          <a:bodyPr anchor="t" bIns="0" lIns="0" rIns="0" rtlCol="0" tIns="0" vert="horz">
            <a:normAutofit/>
          </a:bodyPr>
          <a:lstStyle>
            <a:lvl1pPr>
              <a:defRPr dirty="0" lang="pt-PT">
                <a:solidFill>
                  <a:schemeClr val="accent3"/>
                </a:solidFill>
              </a:defRPr>
            </a:lvl1pPr>
          </a:lstStyle>
          <a:p>
            <a:pPr lvl="0">
              <a:lnSpc>
                <a:spcPts val="2250"/>
              </a:lnSpc>
            </a:pPr>
            <a:r>
              <a:rPr dirty="0" lang="en-US"/>
              <a:t>Click to add title</a:t>
            </a:r>
            <a:endParaRPr dirty="0" lang="pt-PT"/>
          </a:p>
        </p:txBody>
      </p:sp>
      <p:sp>
        <p:nvSpPr>
          <p:cNvPr id="1048728" name="Text Placeholder 7"/>
          <p:cNvSpPr>
            <a:spLocks noGrp="1"/>
          </p:cNvSpPr>
          <p:nvPr>
            <p:ph type="body" sz="quarter" idx="35" hasCustomPrompt="1"/>
          </p:nvPr>
        </p:nvSpPr>
        <p:spPr>
          <a:xfrm>
            <a:off x="305992" y="4005163"/>
            <a:ext cx="2156765" cy="1368152"/>
          </a:xfrm>
          <a:prstGeom prst="rect"/>
        </p:spPr>
        <p:txBody>
          <a:bodyPr>
            <a:noAutofit/>
          </a:bodyPr>
          <a:lstStyle>
            <a:lvl1pPr>
              <a:lnSpc>
                <a:spcPts val="1650"/>
              </a:lnSpc>
              <a:defRPr sz="1350">
                <a:solidFill>
                  <a:schemeClr val="tx1"/>
                </a:solidFill>
              </a:defRPr>
            </a:lvl1pPr>
            <a:lvl2pPr indent="-170260" marL="173831">
              <a:lnSpc>
                <a:spcPts val="1350"/>
              </a:lnSpc>
              <a:buClr>
                <a:schemeClr val="accent3"/>
              </a:buClr>
              <a:defRPr sz="1200">
                <a:solidFill>
                  <a:schemeClr val="tx1"/>
                </a:solidFill>
              </a:defRPr>
            </a:lvl2pPr>
            <a:lvl3pPr indent="-173831" marL="347663">
              <a:lnSpc>
                <a:spcPts val="1200"/>
              </a:lnSpc>
              <a:buClr>
                <a:schemeClr val="accent3"/>
              </a:buClr>
              <a:defRPr sz="1050">
                <a:solidFill>
                  <a:schemeClr val="tx1"/>
                </a:solidFill>
              </a:defRPr>
            </a:lvl3pPr>
            <a:lvl4pPr indent="-164306" marL="511969">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sp>
        <p:nvSpPr>
          <p:cNvPr id="1048729" name="Text Placeholder 7"/>
          <p:cNvSpPr>
            <a:spLocks noGrp="1"/>
          </p:cNvSpPr>
          <p:nvPr>
            <p:ph type="body" sz="quarter" idx="36" hasCustomPrompt="1"/>
          </p:nvPr>
        </p:nvSpPr>
        <p:spPr>
          <a:xfrm>
            <a:off x="2632504" y="4005163"/>
            <a:ext cx="2156765" cy="1368152"/>
          </a:xfrm>
          <a:prstGeom prst="rect"/>
        </p:spPr>
        <p:txBody>
          <a:bodyPr>
            <a:noAutofit/>
          </a:bodyPr>
          <a:lstStyle>
            <a:lvl1pPr>
              <a:lnSpc>
                <a:spcPts val="1650"/>
              </a:lnSpc>
              <a:defRPr sz="1350">
                <a:solidFill>
                  <a:schemeClr val="tx1"/>
                </a:solidFill>
              </a:defRPr>
            </a:lvl1pPr>
            <a:lvl2pPr indent="-170260" marL="173831">
              <a:lnSpc>
                <a:spcPts val="1350"/>
              </a:lnSpc>
              <a:buClr>
                <a:schemeClr val="accent3"/>
              </a:buClr>
              <a:defRPr sz="1200">
                <a:solidFill>
                  <a:schemeClr val="tx1"/>
                </a:solidFill>
              </a:defRPr>
            </a:lvl2pPr>
            <a:lvl3pPr indent="-173831" marL="347663">
              <a:lnSpc>
                <a:spcPts val="1200"/>
              </a:lnSpc>
              <a:buClr>
                <a:schemeClr val="accent3"/>
              </a:buClr>
              <a:defRPr sz="1050">
                <a:solidFill>
                  <a:schemeClr val="tx1"/>
                </a:solidFill>
              </a:defRPr>
            </a:lvl3pPr>
            <a:lvl4pPr indent="-164306" marL="511969">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sp>
        <p:nvSpPr>
          <p:cNvPr id="1048730" name="Text Placeholder 7"/>
          <p:cNvSpPr>
            <a:spLocks noGrp="1"/>
          </p:cNvSpPr>
          <p:nvPr>
            <p:ph type="body" sz="quarter" idx="37" hasCustomPrompt="1"/>
          </p:nvPr>
        </p:nvSpPr>
        <p:spPr>
          <a:xfrm>
            <a:off x="4959017" y="4005163"/>
            <a:ext cx="2156765" cy="1368152"/>
          </a:xfrm>
          <a:prstGeom prst="rect"/>
        </p:spPr>
        <p:txBody>
          <a:bodyPr>
            <a:noAutofit/>
          </a:bodyPr>
          <a:lstStyle>
            <a:lvl1pPr>
              <a:lnSpc>
                <a:spcPts val="1650"/>
              </a:lnSpc>
              <a:defRPr sz="1350">
                <a:solidFill>
                  <a:schemeClr val="tx1"/>
                </a:solidFill>
              </a:defRPr>
            </a:lvl1pPr>
            <a:lvl2pPr indent="-170260" marL="173831">
              <a:lnSpc>
                <a:spcPts val="1350"/>
              </a:lnSpc>
              <a:buClr>
                <a:schemeClr val="accent3"/>
              </a:buClr>
              <a:defRPr sz="1200">
                <a:solidFill>
                  <a:schemeClr val="tx1"/>
                </a:solidFill>
              </a:defRPr>
            </a:lvl2pPr>
            <a:lvl3pPr indent="-173831" marL="347663">
              <a:lnSpc>
                <a:spcPts val="1200"/>
              </a:lnSpc>
              <a:buClr>
                <a:schemeClr val="accent3"/>
              </a:buClr>
              <a:defRPr sz="1050">
                <a:solidFill>
                  <a:schemeClr val="tx1"/>
                </a:solidFill>
              </a:defRPr>
            </a:lvl3pPr>
            <a:lvl4pPr indent="-164306" marL="511969">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pic>
        <p:nvPicPr>
          <p:cNvPr id="2097226" name="Graphic 4"/>
          <p:cNvPicPr>
            <a:picLocks noChangeAspect="1"/>
          </p:cNvPicPr>
          <p:nvPr userDrawn="1"/>
        </p:nvPicPr>
        <p:blipFill rotWithShape="1">
          <a:blip xmlns:r="http://schemas.openxmlformats.org/officeDocument/2006/relationships" r:embed="rId2" cstate="print"/>
          <a:srcRect l="81836" t="-4713" b="16530"/>
          <a:stretch>
            <a:fillRect/>
          </a:stretch>
        </p:blipFill>
        <p:spPr>
          <a:xfrm>
            <a:off x="8660845" y="188640"/>
            <a:ext cx="318267" cy="459624"/>
          </a:xfrm>
          <a:prstGeom prst="rect"/>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showMasterSp="0" userDrawn="1">
  <p:cSld name="Boxed Content">
    <p:bg>
      <p:bgRef idx="1001">
        <a:schemeClr val="bg1"/>
      </p:bgRef>
    </p:bg>
    <p:spTree>
      <p:nvGrpSpPr>
        <p:cNvPr id="123" name=""/>
        <p:cNvGrpSpPr/>
        <p:nvPr/>
      </p:nvGrpSpPr>
      <p:grpSpPr>
        <a:xfrm>
          <a:off x="0" y="0"/>
          <a:ext cx="0" cy="0"/>
          <a:chOff x="0" y="0"/>
          <a:chExt cx="0" cy="0"/>
        </a:xfrm>
      </p:grpSpPr>
      <p:sp>
        <p:nvSpPr>
          <p:cNvPr id="1048832" name="Rectangle 18"/>
          <p:cNvSpPr/>
          <p:nvPr userDrawn="1"/>
        </p:nvSpPr>
        <p:spPr>
          <a:xfrm>
            <a:off x="370384" y="1468437"/>
            <a:ext cx="1451437" cy="922420"/>
          </a:xfrm>
          <a:prstGeom prst="rect"/>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solidFill>
                <a:schemeClr val="bg1"/>
              </a:solidFill>
            </a:endParaRPr>
          </a:p>
        </p:txBody>
      </p:sp>
      <p:sp>
        <p:nvSpPr>
          <p:cNvPr id="1048833" name="Rectangle 23"/>
          <p:cNvSpPr/>
          <p:nvPr userDrawn="1"/>
        </p:nvSpPr>
        <p:spPr>
          <a:xfrm>
            <a:off x="2109888" y="1468437"/>
            <a:ext cx="1451437" cy="922420"/>
          </a:xfrm>
          <a:prstGeom prst="rect"/>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solidFill>
                <a:schemeClr val="bg1"/>
              </a:solidFill>
            </a:endParaRPr>
          </a:p>
        </p:txBody>
      </p:sp>
      <p:sp>
        <p:nvSpPr>
          <p:cNvPr id="1048834" name="Rectangle 24"/>
          <p:cNvSpPr/>
          <p:nvPr userDrawn="1"/>
        </p:nvSpPr>
        <p:spPr>
          <a:xfrm>
            <a:off x="3849391" y="1468437"/>
            <a:ext cx="1451437" cy="922420"/>
          </a:xfrm>
          <a:prstGeom prst="rect"/>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solidFill>
                <a:schemeClr val="bg1"/>
              </a:solidFill>
            </a:endParaRPr>
          </a:p>
        </p:txBody>
      </p:sp>
      <p:sp>
        <p:nvSpPr>
          <p:cNvPr id="1048835" name="Rectangle 25"/>
          <p:cNvSpPr/>
          <p:nvPr userDrawn="1"/>
        </p:nvSpPr>
        <p:spPr>
          <a:xfrm>
            <a:off x="5588895" y="1468437"/>
            <a:ext cx="1451437" cy="922420"/>
          </a:xfrm>
          <a:prstGeom prst="rect"/>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solidFill>
                <a:schemeClr val="bg1"/>
              </a:solidFill>
            </a:endParaRPr>
          </a:p>
        </p:txBody>
      </p:sp>
      <p:sp>
        <p:nvSpPr>
          <p:cNvPr id="1048836" name="Rectangle 26"/>
          <p:cNvSpPr/>
          <p:nvPr userDrawn="1"/>
        </p:nvSpPr>
        <p:spPr>
          <a:xfrm>
            <a:off x="7328397" y="1468437"/>
            <a:ext cx="1451437" cy="922420"/>
          </a:xfrm>
          <a:prstGeom prst="rect"/>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solidFill>
                <a:schemeClr val="bg1"/>
              </a:solidFill>
            </a:endParaRPr>
          </a:p>
        </p:txBody>
      </p:sp>
      <p:sp>
        <p:nvSpPr>
          <p:cNvPr id="1048837" name="Text Placeholder 7"/>
          <p:cNvSpPr>
            <a:spLocks noGrp="1"/>
          </p:cNvSpPr>
          <p:nvPr>
            <p:ph type="body" sz="quarter" idx="15" hasCustomPrompt="1"/>
          </p:nvPr>
        </p:nvSpPr>
        <p:spPr>
          <a:xfrm>
            <a:off x="7738288" y="1713623"/>
            <a:ext cx="961778" cy="432048"/>
          </a:xfrm>
          <a:prstGeom prst="rect"/>
        </p:spPr>
        <p:txBody>
          <a:bodyPr anchor="ctr">
            <a:noAutofit/>
          </a:bodyPr>
          <a:lstStyle>
            <a:lvl1pPr>
              <a:lnSpc>
                <a:spcPts val="1050"/>
              </a:lnSpc>
              <a:spcBef>
                <a:spcPts val="450"/>
              </a:spcBef>
              <a:defRPr b="1" sz="9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dirty="0" lang="en-US"/>
              <a:t>Click to insert title</a:t>
            </a:r>
          </a:p>
        </p:txBody>
      </p:sp>
      <p:sp>
        <p:nvSpPr>
          <p:cNvPr id="1048838"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44"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839" name="Rectangle 27">
            <a:hlinkClick r:id="rId1"/>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8840"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
        <p:nvSpPr>
          <p:cNvPr id="1048841" name="Title Placeholder 1"/>
          <p:cNvSpPr>
            <a:spLocks noGrp="1"/>
          </p:cNvSpPr>
          <p:nvPr>
            <p:ph type="title" hasCustomPrompt="1"/>
          </p:nvPr>
        </p:nvSpPr>
        <p:spPr>
          <a:xfrm>
            <a:off x="305991" y="404813"/>
            <a:ext cx="8208447" cy="863600"/>
          </a:xfrm>
          <a:prstGeom prst="rect"/>
        </p:spPr>
        <p:txBody>
          <a:bodyPr anchor="t" bIns="0" lIns="0" rIns="0" rtlCol="0" tIns="0" vert="horz">
            <a:normAutofit/>
          </a:bodyPr>
          <a:lstStyle>
            <a:lvl1pPr>
              <a:defRPr dirty="0" lang="pt-PT"/>
            </a:lvl1pPr>
          </a:lstStyle>
          <a:p>
            <a:pPr lvl="0">
              <a:lnSpc>
                <a:spcPts val="2250"/>
              </a:lnSpc>
            </a:pPr>
            <a:r>
              <a:rPr dirty="0" lang="en-US"/>
              <a:t>Click to add title</a:t>
            </a:r>
            <a:endParaRPr dirty="0" lang="pt-PT"/>
          </a:p>
        </p:txBody>
      </p:sp>
      <p:sp>
        <p:nvSpPr>
          <p:cNvPr id="1048842" name="Rectangle 17"/>
          <p:cNvSpPr/>
          <p:nvPr userDrawn="1"/>
        </p:nvSpPr>
        <p:spPr>
          <a:xfrm>
            <a:off x="307432" y="1412875"/>
            <a:ext cx="1577340" cy="5040313"/>
          </a:xfrm>
          <a:prstGeom prst="rect"/>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p>
        </p:txBody>
      </p:sp>
      <p:sp>
        <p:nvSpPr>
          <p:cNvPr id="1048843" name="Rectangle 19"/>
          <p:cNvSpPr/>
          <p:nvPr userDrawn="1"/>
        </p:nvSpPr>
        <p:spPr>
          <a:xfrm>
            <a:off x="2046935" y="1412875"/>
            <a:ext cx="1577340" cy="5040313"/>
          </a:xfrm>
          <a:prstGeom prst="rect"/>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p>
        </p:txBody>
      </p:sp>
      <p:sp>
        <p:nvSpPr>
          <p:cNvPr id="1048844" name="Rectangle 20"/>
          <p:cNvSpPr/>
          <p:nvPr userDrawn="1"/>
        </p:nvSpPr>
        <p:spPr>
          <a:xfrm>
            <a:off x="3786439" y="1412875"/>
            <a:ext cx="1577340" cy="5040313"/>
          </a:xfrm>
          <a:prstGeom prst="rect"/>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p>
        </p:txBody>
      </p:sp>
      <p:sp>
        <p:nvSpPr>
          <p:cNvPr id="1048845" name="Rectangle 21"/>
          <p:cNvSpPr/>
          <p:nvPr userDrawn="1"/>
        </p:nvSpPr>
        <p:spPr>
          <a:xfrm>
            <a:off x="5525942" y="1412875"/>
            <a:ext cx="1577340" cy="5040313"/>
          </a:xfrm>
          <a:prstGeom prst="rect"/>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p>
        </p:txBody>
      </p:sp>
      <p:sp>
        <p:nvSpPr>
          <p:cNvPr id="1048846" name="Rectangle 22"/>
          <p:cNvSpPr/>
          <p:nvPr userDrawn="1"/>
        </p:nvSpPr>
        <p:spPr>
          <a:xfrm>
            <a:off x="7265444" y="1412875"/>
            <a:ext cx="1577340" cy="5040313"/>
          </a:xfrm>
          <a:prstGeom prst="rect"/>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p>
        </p:txBody>
      </p:sp>
      <p:sp>
        <p:nvSpPr>
          <p:cNvPr id="1048847" name="Text Placeholder 7"/>
          <p:cNvSpPr>
            <a:spLocks noGrp="1"/>
          </p:cNvSpPr>
          <p:nvPr>
            <p:ph type="body" sz="quarter" idx="32" hasCustomPrompt="1"/>
          </p:nvPr>
        </p:nvSpPr>
        <p:spPr>
          <a:xfrm>
            <a:off x="370384" y="2535318"/>
            <a:ext cx="1451437" cy="3846010"/>
          </a:xfrm>
          <a:prstGeom prst="rect"/>
        </p:spPr>
        <p:txBody>
          <a:bodyPr>
            <a:noAutofit/>
          </a:bodyPr>
          <a:lstStyle>
            <a:lvl1pPr>
              <a:lnSpc>
                <a:spcPts val="1200"/>
              </a:lnSpc>
              <a:defRPr sz="1050">
                <a:solidFill>
                  <a:schemeClr val="tx1"/>
                </a:solidFill>
              </a:defRPr>
            </a:lvl1pPr>
            <a:lvl2pPr indent="-126206" marL="129779">
              <a:lnSpc>
                <a:spcPts val="1050"/>
              </a:lnSpc>
              <a:defRPr sz="900">
                <a:solidFill>
                  <a:schemeClr val="tx1"/>
                </a:solidFill>
              </a:defRPr>
            </a:lvl2pPr>
            <a:lvl3pPr indent="-130969" marL="260747">
              <a:lnSpc>
                <a:spcPts val="1050"/>
              </a:lnSpc>
              <a:defRPr sz="900">
                <a:solidFill>
                  <a:schemeClr val="tx1"/>
                </a:solidFill>
              </a:defRPr>
            </a:lvl3pPr>
            <a:lvl4pPr indent="-121444" marL="382191">
              <a:lnSpc>
                <a:spcPts val="900"/>
              </a:lnSpc>
              <a:defRPr sz="825">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sp>
        <p:nvSpPr>
          <p:cNvPr id="1048848" name="Text Placeholder 7"/>
          <p:cNvSpPr>
            <a:spLocks noGrp="1"/>
          </p:cNvSpPr>
          <p:nvPr>
            <p:ph type="body" sz="quarter" idx="33" hasCustomPrompt="1"/>
          </p:nvPr>
        </p:nvSpPr>
        <p:spPr>
          <a:xfrm>
            <a:off x="2109888" y="2535318"/>
            <a:ext cx="1451437" cy="3846010"/>
          </a:xfrm>
          <a:prstGeom prst="rect"/>
        </p:spPr>
        <p:txBody>
          <a:bodyPr>
            <a:noAutofit/>
          </a:bodyPr>
          <a:lstStyle>
            <a:lvl1pPr>
              <a:lnSpc>
                <a:spcPts val="1200"/>
              </a:lnSpc>
              <a:defRPr sz="1050">
                <a:solidFill>
                  <a:schemeClr val="tx1"/>
                </a:solidFill>
              </a:defRPr>
            </a:lvl1pPr>
            <a:lvl2pPr indent="-126206" marL="129779">
              <a:lnSpc>
                <a:spcPts val="1050"/>
              </a:lnSpc>
              <a:defRPr sz="900">
                <a:solidFill>
                  <a:schemeClr val="tx1"/>
                </a:solidFill>
              </a:defRPr>
            </a:lvl2pPr>
            <a:lvl3pPr indent="-130969" marL="260747">
              <a:lnSpc>
                <a:spcPts val="1050"/>
              </a:lnSpc>
              <a:defRPr sz="900">
                <a:solidFill>
                  <a:schemeClr val="tx1"/>
                </a:solidFill>
              </a:defRPr>
            </a:lvl3pPr>
            <a:lvl4pPr indent="-121444" marL="382191">
              <a:lnSpc>
                <a:spcPts val="900"/>
              </a:lnSpc>
              <a:defRPr sz="825">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sp>
        <p:nvSpPr>
          <p:cNvPr id="1048849" name="Text Placeholder 7"/>
          <p:cNvSpPr>
            <a:spLocks noGrp="1"/>
          </p:cNvSpPr>
          <p:nvPr>
            <p:ph type="body" sz="quarter" idx="34" hasCustomPrompt="1"/>
          </p:nvPr>
        </p:nvSpPr>
        <p:spPr>
          <a:xfrm>
            <a:off x="3846282" y="2535318"/>
            <a:ext cx="1451437" cy="3846010"/>
          </a:xfrm>
          <a:prstGeom prst="rect"/>
        </p:spPr>
        <p:txBody>
          <a:bodyPr>
            <a:noAutofit/>
          </a:bodyPr>
          <a:lstStyle>
            <a:lvl1pPr>
              <a:lnSpc>
                <a:spcPts val="1200"/>
              </a:lnSpc>
              <a:defRPr sz="1050">
                <a:solidFill>
                  <a:schemeClr val="tx1"/>
                </a:solidFill>
              </a:defRPr>
            </a:lvl1pPr>
            <a:lvl2pPr indent="-126206" marL="129779">
              <a:lnSpc>
                <a:spcPts val="1050"/>
              </a:lnSpc>
              <a:defRPr sz="900">
                <a:solidFill>
                  <a:schemeClr val="tx1"/>
                </a:solidFill>
              </a:defRPr>
            </a:lvl2pPr>
            <a:lvl3pPr indent="-130969" marL="260747">
              <a:lnSpc>
                <a:spcPts val="1050"/>
              </a:lnSpc>
              <a:defRPr sz="900">
                <a:solidFill>
                  <a:schemeClr val="tx1"/>
                </a:solidFill>
              </a:defRPr>
            </a:lvl3pPr>
            <a:lvl4pPr indent="-121444" marL="382191">
              <a:lnSpc>
                <a:spcPts val="900"/>
              </a:lnSpc>
              <a:defRPr sz="825">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sp>
        <p:nvSpPr>
          <p:cNvPr id="1048850" name="Text Placeholder 7"/>
          <p:cNvSpPr>
            <a:spLocks noGrp="1"/>
          </p:cNvSpPr>
          <p:nvPr>
            <p:ph type="body" sz="quarter" idx="35" hasCustomPrompt="1"/>
          </p:nvPr>
        </p:nvSpPr>
        <p:spPr>
          <a:xfrm>
            <a:off x="5588895" y="2535318"/>
            <a:ext cx="1451437" cy="3846010"/>
          </a:xfrm>
          <a:prstGeom prst="rect"/>
        </p:spPr>
        <p:txBody>
          <a:bodyPr>
            <a:noAutofit/>
          </a:bodyPr>
          <a:lstStyle>
            <a:lvl1pPr>
              <a:lnSpc>
                <a:spcPts val="1200"/>
              </a:lnSpc>
              <a:defRPr sz="1050">
                <a:solidFill>
                  <a:schemeClr val="tx1"/>
                </a:solidFill>
              </a:defRPr>
            </a:lvl1pPr>
            <a:lvl2pPr indent="-126206" marL="129779">
              <a:lnSpc>
                <a:spcPts val="1050"/>
              </a:lnSpc>
              <a:defRPr sz="900">
                <a:solidFill>
                  <a:schemeClr val="tx1"/>
                </a:solidFill>
              </a:defRPr>
            </a:lvl2pPr>
            <a:lvl3pPr indent="-130969" marL="260747">
              <a:lnSpc>
                <a:spcPts val="1050"/>
              </a:lnSpc>
              <a:defRPr sz="900">
                <a:solidFill>
                  <a:schemeClr val="tx1"/>
                </a:solidFill>
              </a:defRPr>
            </a:lvl3pPr>
            <a:lvl4pPr indent="-121444" marL="382191">
              <a:lnSpc>
                <a:spcPts val="900"/>
              </a:lnSpc>
              <a:defRPr sz="825">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sp>
        <p:nvSpPr>
          <p:cNvPr id="1048851" name="Text Placeholder 7"/>
          <p:cNvSpPr>
            <a:spLocks noGrp="1"/>
          </p:cNvSpPr>
          <p:nvPr>
            <p:ph type="body" sz="quarter" idx="36" hasCustomPrompt="1"/>
          </p:nvPr>
        </p:nvSpPr>
        <p:spPr>
          <a:xfrm>
            <a:off x="7328397" y="2535318"/>
            <a:ext cx="1451437" cy="3846010"/>
          </a:xfrm>
          <a:prstGeom prst="rect"/>
        </p:spPr>
        <p:txBody>
          <a:bodyPr>
            <a:noAutofit/>
          </a:bodyPr>
          <a:lstStyle>
            <a:lvl1pPr>
              <a:lnSpc>
                <a:spcPts val="1200"/>
              </a:lnSpc>
              <a:defRPr sz="1050">
                <a:solidFill>
                  <a:schemeClr val="tx1"/>
                </a:solidFill>
              </a:defRPr>
            </a:lvl1pPr>
            <a:lvl2pPr indent="-126206" marL="129779">
              <a:lnSpc>
                <a:spcPts val="1050"/>
              </a:lnSpc>
              <a:defRPr sz="900">
                <a:solidFill>
                  <a:schemeClr val="tx1"/>
                </a:solidFill>
              </a:defRPr>
            </a:lvl2pPr>
            <a:lvl3pPr indent="-130969" marL="260747">
              <a:lnSpc>
                <a:spcPts val="1050"/>
              </a:lnSpc>
              <a:defRPr sz="900">
                <a:solidFill>
                  <a:schemeClr val="tx1"/>
                </a:solidFill>
              </a:defRPr>
            </a:lvl3pPr>
            <a:lvl4pPr indent="-121444" marL="382191">
              <a:lnSpc>
                <a:spcPts val="900"/>
              </a:lnSpc>
              <a:defRPr sz="825">
                <a:solidFill>
                  <a:schemeClr val="tx1"/>
                </a:solidFill>
              </a:defRPr>
            </a:lvl4pPr>
            <a:lvl5pPr>
              <a:lnSpc>
                <a:spcPct val="100000"/>
              </a:lnSpc>
              <a:defRPr sz="900">
                <a:solidFill>
                  <a:schemeClr val="tx1"/>
                </a:solidFill>
              </a:defRPr>
            </a:lvl5pPr>
          </a:lstStyle>
          <a:p>
            <a:pPr lvl="0"/>
            <a:r>
              <a:rPr dirty="0" lang="en-US"/>
              <a:t>Click to insert text</a:t>
            </a:r>
          </a:p>
          <a:p>
            <a:pPr lvl="1"/>
            <a:r>
              <a:rPr dirty="0" lang="en-US"/>
              <a:t>Second level</a:t>
            </a:r>
          </a:p>
          <a:p>
            <a:pPr lvl="2"/>
            <a:r>
              <a:rPr dirty="0" lang="en-US"/>
              <a:t>Third level</a:t>
            </a:r>
          </a:p>
          <a:p>
            <a:pPr lvl="3"/>
            <a:r>
              <a:rPr dirty="0" lang="en-US"/>
              <a:t>Fourth </a:t>
            </a:r>
            <a:r>
              <a:rPr dirty="0" lang="en-US" smtClean="0"/>
              <a:t>level</a:t>
            </a:r>
            <a:endParaRPr dirty="0" lang="en-US"/>
          </a:p>
        </p:txBody>
      </p:sp>
      <p:sp>
        <p:nvSpPr>
          <p:cNvPr id="1048852" name="Rectangle 33"/>
          <p:cNvSpPr/>
          <p:nvPr userDrawn="1"/>
        </p:nvSpPr>
        <p:spPr>
          <a:xfrm>
            <a:off x="5588895" y="1468437"/>
            <a:ext cx="1451437" cy="922420"/>
          </a:xfrm>
          <a:prstGeom prst="rect"/>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pt-PT">
              <a:solidFill>
                <a:schemeClr val="bg1"/>
              </a:solidFill>
            </a:endParaRPr>
          </a:p>
        </p:txBody>
      </p:sp>
      <p:sp>
        <p:nvSpPr>
          <p:cNvPr id="1048853" name="Text Placeholder 7"/>
          <p:cNvSpPr>
            <a:spLocks noGrp="1"/>
          </p:cNvSpPr>
          <p:nvPr>
            <p:ph type="body" sz="quarter" idx="37" hasCustomPrompt="1"/>
          </p:nvPr>
        </p:nvSpPr>
        <p:spPr>
          <a:xfrm>
            <a:off x="6010089" y="1713623"/>
            <a:ext cx="961778" cy="432048"/>
          </a:xfrm>
          <a:prstGeom prst="rect"/>
        </p:spPr>
        <p:txBody>
          <a:bodyPr anchor="ctr">
            <a:noAutofit/>
          </a:bodyPr>
          <a:lstStyle>
            <a:lvl1pPr>
              <a:lnSpc>
                <a:spcPts val="1050"/>
              </a:lnSpc>
              <a:spcBef>
                <a:spcPts val="450"/>
              </a:spcBef>
              <a:defRPr b="1" sz="9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dirty="0" lang="en-US"/>
              <a:t>Click to insert title</a:t>
            </a:r>
          </a:p>
        </p:txBody>
      </p:sp>
      <p:sp>
        <p:nvSpPr>
          <p:cNvPr id="1048854" name="Text Placeholder 7"/>
          <p:cNvSpPr>
            <a:spLocks noGrp="1"/>
          </p:cNvSpPr>
          <p:nvPr>
            <p:ph type="body" sz="quarter" idx="38" hasCustomPrompt="1"/>
          </p:nvPr>
        </p:nvSpPr>
        <p:spPr>
          <a:xfrm>
            <a:off x="2538777" y="1713623"/>
            <a:ext cx="961778" cy="432048"/>
          </a:xfrm>
          <a:prstGeom prst="rect"/>
        </p:spPr>
        <p:txBody>
          <a:bodyPr anchor="ctr">
            <a:noAutofit/>
          </a:bodyPr>
          <a:lstStyle>
            <a:lvl1pPr>
              <a:lnSpc>
                <a:spcPts val="1050"/>
              </a:lnSpc>
              <a:spcBef>
                <a:spcPts val="450"/>
              </a:spcBef>
              <a:defRPr b="1" sz="9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dirty="0" lang="en-US"/>
              <a:t>Click to insert title</a:t>
            </a:r>
          </a:p>
        </p:txBody>
      </p:sp>
      <p:sp>
        <p:nvSpPr>
          <p:cNvPr id="1048855" name="Text Placeholder 7"/>
          <p:cNvSpPr>
            <a:spLocks noGrp="1"/>
          </p:cNvSpPr>
          <p:nvPr>
            <p:ph type="body" sz="quarter" idx="39" hasCustomPrompt="1"/>
          </p:nvPr>
        </p:nvSpPr>
        <p:spPr>
          <a:xfrm>
            <a:off x="4262892" y="1713623"/>
            <a:ext cx="961778" cy="432048"/>
          </a:xfrm>
          <a:prstGeom prst="rect"/>
        </p:spPr>
        <p:txBody>
          <a:bodyPr anchor="ctr">
            <a:noAutofit/>
          </a:bodyPr>
          <a:lstStyle>
            <a:lvl1pPr>
              <a:lnSpc>
                <a:spcPts val="1050"/>
              </a:lnSpc>
              <a:spcBef>
                <a:spcPts val="450"/>
              </a:spcBef>
              <a:defRPr b="1" sz="9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dirty="0" lang="en-US"/>
              <a:t>Click to insert title</a:t>
            </a:r>
          </a:p>
        </p:txBody>
      </p:sp>
      <p:sp>
        <p:nvSpPr>
          <p:cNvPr id="1048856" name="Text Placeholder 7"/>
          <p:cNvSpPr>
            <a:spLocks noGrp="1"/>
          </p:cNvSpPr>
          <p:nvPr>
            <p:ph type="body" sz="quarter" idx="40" hasCustomPrompt="1"/>
          </p:nvPr>
        </p:nvSpPr>
        <p:spPr>
          <a:xfrm>
            <a:off x="791580" y="1713623"/>
            <a:ext cx="961778" cy="432048"/>
          </a:xfrm>
          <a:prstGeom prst="rect"/>
        </p:spPr>
        <p:txBody>
          <a:bodyPr anchor="ctr">
            <a:noAutofit/>
          </a:bodyPr>
          <a:lstStyle>
            <a:lvl1pPr>
              <a:lnSpc>
                <a:spcPts val="1050"/>
              </a:lnSpc>
              <a:spcBef>
                <a:spcPts val="450"/>
              </a:spcBef>
              <a:defRPr b="1" sz="9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dirty="0" lang="en-US"/>
              <a:t>Click to insert title</a:t>
            </a:r>
          </a:p>
        </p:txBody>
      </p:sp>
      <p:pic>
        <p:nvPicPr>
          <p:cNvPr id="2097244" name="Graphic 4"/>
          <p:cNvPicPr>
            <a:picLocks noChangeAspect="1"/>
          </p:cNvPicPr>
          <p:nvPr userDrawn="1"/>
        </p:nvPicPr>
        <p:blipFill rotWithShape="1">
          <a:blip xmlns:r="http://schemas.openxmlformats.org/officeDocument/2006/relationships" r:embed="rId2" cstate="print"/>
          <a:srcRect l="81836" t="-4713" b="16530"/>
          <a:stretch>
            <a:fillRect/>
          </a:stretch>
        </p:blipFill>
        <p:spPr>
          <a:xfrm>
            <a:off x="8660845" y="188640"/>
            <a:ext cx="318267" cy="459624"/>
          </a:xfrm>
          <a:prstGeom prst="rect"/>
        </p:spPr>
      </p:pic>
    </p:spTree>
  </p:cSld>
  <p:clrMapOvr>
    <a:overrideClrMapping accent1="accent1" accent2="accent2" accent3="accent3" accent4="accent4" accent5="accent5" accent6="accent6" bg1="lt1" bg2="lt2" tx1="dk1" tx2="dk2"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59" name=""/>
        <p:cNvGrpSpPr/>
        <p:nvPr/>
      </p:nvGrpSpPr>
      <p:grpSpPr>
        <a:xfrm>
          <a:off x="0" y="0"/>
          <a:ext cx="0" cy="0"/>
          <a:chOff x="0" y="0"/>
          <a:chExt cx="0" cy="0"/>
        </a:xfrm>
      </p:grpSpPr>
      <p:graphicFrame>
        <p:nvGraphicFramePr>
          <p:cNvPr id="4194309" name="Object 7" hidden="1"/>
          <p:cNvGraphicFramePr>
            <a:graphicFrameLocks noChangeAspect="1"/>
          </p:cNvGraphicFramePr>
          <p:nvPr>
            <p:custDataLst>
              <p:tags r:id="rId1"/>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name="think-cell Slide" r:id="rId2" spid="_x0000_s8276" imgH="360" imgW="360" progId="">
                  <p:embed/>
                </p:oleObj>
              </mc:Choice>
              <mc:Fallback>
                <p:oleObj name="think-cell Slide" r:id="rId2" imgH="360" imgW="360" progId="">
                  <p:embed/>
                  <p:pic>
                    <p:nvPicPr>
                      <p:cNvPr id="2097176" name="Picture 67"/>
                      <p:cNvPicPr>
                        <a:picLocks noChangeAspect="1" noChangeArrowheads="1"/>
                      </p:cNvPicPr>
                      <p:nvPr/>
                    </p:nvPicPr>
                    <p:blipFill>
                      <a:blip xmlns:r="http://schemas.openxmlformats.org/officeDocument/2006/relationships" r:embed="rId3"/>
                      <a:srcRect/>
                      <a:stretch>
                        <a:fillRect/>
                      </a:stretch>
                    </p:blipFill>
                    <p:spPr bwMode="auto">
                      <a:xfrm>
                        <a:off x="0" y="0"/>
                        <a:ext cx="146538" cy="158750"/>
                      </a:xfrm>
                      <a:prstGeom prst="rect"/>
                      <a:noFill/>
                    </p:spPr>
                  </p:pic>
                </p:oleObj>
              </mc:Fallback>
            </mc:AlternateContent>
          </a:graphicData>
        </a:graphic>
      </p:graphicFrame>
      <p:sp>
        <p:nvSpPr>
          <p:cNvPr id="1048613" name="Titre 1"/>
          <p:cNvSpPr>
            <a:spLocks noGrp="1"/>
          </p:cNvSpPr>
          <p:nvPr>
            <p:ph type="title" hasCustomPrompt="1"/>
            <p:custDataLst>
              <p:tags r:id="rId4"/>
            </p:custDataLst>
          </p:nvPr>
        </p:nvSpPr>
        <p:spPr/>
        <p:txBody>
          <a:bodyPr/>
          <a:p>
            <a:pPr lvl="0"/>
            <a:r>
              <a:rPr dirty="0" lang="en-US" noProof="0" smtClean="0"/>
              <a:t>Click to edit Master title style</a:t>
            </a:r>
          </a:p>
        </p:txBody>
      </p:sp>
      <p:sp>
        <p:nvSpPr>
          <p:cNvPr id="1048614" name="Espace réservé du contenu 3"/>
          <p:cNvSpPr>
            <a:spLocks noGrp="1"/>
          </p:cNvSpPr>
          <p:nvPr>
            <p:ph sz="quarter" idx="10" hasCustomPrompt="1"/>
            <p:custDataLst>
              <p:tags r:id="rId5"/>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dirty="0" lang="en-US" noProof="0" smtClean="0"/>
              <a:t>Click to edit Master text style</a:t>
            </a:r>
          </a:p>
          <a:p>
            <a:pPr lvl="1"/>
            <a:r>
              <a:rPr dirty="0" lang="en-US" noProof="0" smtClean="0"/>
              <a:t>Text style level 2</a:t>
            </a:r>
          </a:p>
          <a:p>
            <a:pPr lvl="2"/>
            <a:r>
              <a:rPr dirty="0" lang="en-US" noProof="0" smtClean="0"/>
              <a:t>Text style level 3</a:t>
            </a:r>
          </a:p>
          <a:p>
            <a:pPr lvl="3"/>
            <a:r>
              <a:rPr dirty="0" lang="en-US" noProof="0" smtClean="0"/>
              <a:t>Text style level 4</a:t>
            </a:r>
          </a:p>
        </p:txBody>
      </p:sp>
      <p:sp>
        <p:nvSpPr>
          <p:cNvPr id="1048615" name="Espace réservé du contenu 5"/>
          <p:cNvSpPr>
            <a:spLocks noGrp="1"/>
          </p:cNvSpPr>
          <p:nvPr>
            <p:ph sz="quarter" idx="11" hasCustomPrompt="1"/>
            <p:custDataLst>
              <p:tags r:id="rId6"/>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dirty="0" lang="en-US" noProof="0" smtClean="0"/>
              <a:t>Click to edit Master text style</a:t>
            </a:r>
          </a:p>
          <a:p>
            <a:pPr lvl="1"/>
            <a:r>
              <a:rPr dirty="0" lang="en-US" noProof="0" smtClean="0"/>
              <a:t>Text style level 2</a:t>
            </a:r>
          </a:p>
          <a:p>
            <a:pPr lvl="2"/>
            <a:r>
              <a:rPr dirty="0" lang="en-US" noProof="0" smtClean="0"/>
              <a:t>Text style level 3</a:t>
            </a:r>
          </a:p>
          <a:p>
            <a:pPr lvl="3"/>
            <a:r>
              <a:rPr dirty="0" lang="en-US" noProof="0" smtClean="0"/>
              <a:t>Text style level 4</a:t>
            </a:r>
          </a:p>
        </p:txBody>
      </p:sp>
      <p:sp>
        <p:nvSpPr>
          <p:cNvPr id="1048616" name="Espace réservé du texte 6"/>
          <p:cNvSpPr>
            <a:spLocks noGrp="1"/>
          </p:cNvSpPr>
          <p:nvPr>
            <p:ph type="body" sz="quarter" idx="12" hasCustomPrompt="1"/>
            <p:custDataLst>
              <p:tags r:id="rId7"/>
            </p:custDataLst>
          </p:nvPr>
        </p:nvSpPr>
        <p:spPr>
          <a:xfrm>
            <a:off x="290501" y="1542648"/>
            <a:ext cx="4155820" cy="653034"/>
          </a:xfrm>
        </p:spPr>
        <p:txBody>
          <a:bodyPr anchor="ctr"/>
          <a:lstStyle>
            <a:lvl1pPr algn="ctr">
              <a:buNone/>
              <a:defRPr b="1" sz="2200">
                <a:solidFill>
                  <a:schemeClr val="tx2">
                    <a:lumMod val="50000"/>
                  </a:schemeClr>
                </a:solidFill>
              </a:defRPr>
            </a:lvl1pPr>
            <a:lvl5pPr>
              <a:buNone/>
            </a:lvl5pPr>
          </a:lstStyle>
          <a:p>
            <a:pPr lvl="0"/>
            <a:r>
              <a:rPr dirty="0" lang="en-US" noProof="0" smtClean="0"/>
              <a:t>Click to edit Master text style</a:t>
            </a:r>
          </a:p>
        </p:txBody>
      </p:sp>
      <p:sp>
        <p:nvSpPr>
          <p:cNvPr id="1048617" name="Espace réservé du texte 8"/>
          <p:cNvSpPr>
            <a:spLocks noGrp="1"/>
          </p:cNvSpPr>
          <p:nvPr>
            <p:ph type="body" sz="quarter" idx="13" hasCustomPrompt="1"/>
            <p:custDataLst>
              <p:tags r:id="rId8"/>
            </p:custDataLst>
          </p:nvPr>
        </p:nvSpPr>
        <p:spPr>
          <a:xfrm>
            <a:off x="4636749" y="1533439"/>
            <a:ext cx="4155820" cy="653034"/>
          </a:xfrm>
        </p:spPr>
        <p:txBody>
          <a:bodyPr anchor="ctr"/>
          <a:lstStyle>
            <a:lvl1pPr algn="ctr">
              <a:buNone/>
              <a:defRPr b="1" dirty="0" sz="2200" kern="1200" lang="fr-FR" noProof="0" smtClean="0">
                <a:solidFill>
                  <a:schemeClr val="tx2">
                    <a:lumMod val="50000"/>
                  </a:schemeClr>
                </a:solidFill>
                <a:latin typeface="+mn-lt"/>
                <a:ea typeface="+mn-ea"/>
                <a:cs typeface="+mn-cs"/>
              </a:defRPr>
            </a:lvl1pPr>
          </a:lstStyle>
          <a:p>
            <a:pPr lvl="0"/>
            <a:r>
              <a:rPr dirty="0" lang="en-US" noProof="0" smtClean="0"/>
              <a:t>Click to edit Master text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showMasterSp="0" userDrawn="1">
  <p:cSld name="Big Table">
    <p:bg>
      <p:bgRef idx="1001">
        <a:schemeClr val="bg1"/>
      </p:bgRef>
    </p:bg>
    <p:spTree>
      <p:nvGrpSpPr>
        <p:cNvPr id="114" name=""/>
        <p:cNvGrpSpPr/>
        <p:nvPr/>
      </p:nvGrpSpPr>
      <p:grpSpPr>
        <a:xfrm>
          <a:off x="0" y="0"/>
          <a:ext cx="0" cy="0"/>
          <a:chOff x="0" y="0"/>
          <a:chExt cx="0" cy="0"/>
        </a:xfrm>
      </p:grpSpPr>
      <p:sp>
        <p:nvSpPr>
          <p:cNvPr id="1048761" name="Table Placeholder 12"/>
          <p:cNvSpPr>
            <a:spLocks noGrp="1"/>
          </p:cNvSpPr>
          <p:nvPr>
            <p:ph type="tbl" sz="quarter" idx="10"/>
          </p:nvPr>
        </p:nvSpPr>
        <p:spPr>
          <a:xfrm>
            <a:off x="305991" y="1412876"/>
            <a:ext cx="8532019" cy="5025502"/>
          </a:xfrm>
          <a:prstGeom prst="rect"/>
        </p:spPr>
        <p:txBody>
          <a:bodyPr anchor="ctr"/>
          <a:lstStyle>
            <a:lvl1pPr algn="ctr"/>
          </a:lstStyle>
          <a:p>
            <a:r>
              <a:rPr lang="en-US" smtClean="0"/>
              <a:t>Click icon to add table</a:t>
            </a:r>
            <a:endParaRPr dirty="0" lang="pt-PT"/>
          </a:p>
        </p:txBody>
      </p:sp>
      <p:sp>
        <p:nvSpPr>
          <p:cNvPr id="1048762" name="Text Placeholder 7"/>
          <p:cNvSpPr>
            <a:spLocks noGrp="1"/>
          </p:cNvSpPr>
          <p:nvPr>
            <p:ph type="body" sz="quarter" idx="12" hasCustomPrompt="1"/>
          </p:nvPr>
        </p:nvSpPr>
        <p:spPr>
          <a:xfrm>
            <a:off x="7623768" y="935008"/>
            <a:ext cx="404616" cy="216024"/>
          </a:xfrm>
          <a:prstGeom prst="rect"/>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dirty="0" lang="en-US"/>
              <a:t>text</a:t>
            </a:r>
          </a:p>
        </p:txBody>
      </p:sp>
      <p:sp>
        <p:nvSpPr>
          <p:cNvPr id="1048763" name="Text Placeholder 7"/>
          <p:cNvSpPr>
            <a:spLocks noGrp="1"/>
          </p:cNvSpPr>
          <p:nvPr>
            <p:ph type="body" sz="quarter" idx="13" hasCustomPrompt="1"/>
          </p:nvPr>
        </p:nvSpPr>
        <p:spPr>
          <a:xfrm>
            <a:off x="8109822" y="935008"/>
            <a:ext cx="404616" cy="216024"/>
          </a:xfrm>
          <a:prstGeom prst="rect"/>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dirty="0" lang="en-US"/>
              <a:t>text</a:t>
            </a:r>
          </a:p>
        </p:txBody>
      </p:sp>
      <p:sp>
        <p:nvSpPr>
          <p:cNvPr id="1048764" name="Retângulo 43"/>
          <p:cNvSpPr/>
          <p:nvPr userDrawn="1"/>
        </p:nvSpPr>
        <p:spPr>
          <a:xfrm>
            <a:off x="8702075" y="6555758"/>
            <a:ext cx="317716" cy="184666"/>
          </a:xfrm>
          <a:prstGeom prst="rect"/>
        </p:spPr>
        <p:txBody>
          <a:bodyPr wrap="none">
            <a:spAutoFit/>
          </a:bodyPr>
          <a:p>
            <a:pPr algn="r"/>
            <a:fld id="{0502E5A9-B53C-401E-A0E0-4A359BB0A9E5}" type="slidenum">
              <a:rPr sz="600" lang="en-US" smtClean="0">
                <a:solidFill>
                  <a:prstClr val="black">
                    <a:lumMod val="50000"/>
                    <a:lumOff val="50000"/>
                  </a:prstClr>
                </a:solidFill>
                <a:cs typeface="Arial" panose="020B0604020202020204" pitchFamily="34" charset="0"/>
              </a:rPr>
              <a:pPr algn="r"/>
            </a:fld>
            <a:endParaRPr dirty="0" sz="600" lang="en-US">
              <a:solidFill>
                <a:prstClr val="black">
                  <a:lumMod val="50000"/>
                  <a:lumOff val="50000"/>
                </a:prstClr>
              </a:solidFill>
              <a:cs typeface="Arial" panose="020B0604020202020204" pitchFamily="34" charset="0"/>
            </a:endParaRPr>
          </a:p>
        </p:txBody>
      </p:sp>
      <p:cxnSp>
        <p:nvCxnSpPr>
          <p:cNvPr id="3145735" name="Conector reto 49"/>
          <p:cNvCxnSpPr>
            <a:cxnSpLocks/>
          </p:cNvCxnSpPr>
          <p:nvPr userDrawn="1"/>
        </p:nvCxnSpPr>
        <p:spPr>
          <a:xfrm flipV="1">
            <a:off x="2462756" y="6587911"/>
            <a:ext cx="0" cy="155576"/>
          </a:xfrm>
          <a:prstGeom prst="line"/>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765" name="Rectangle 27">
            <a:hlinkClick r:id="rId1"/>
          </p:cNvPr>
          <p:cNvSpPr/>
          <p:nvPr userDrawn="1"/>
        </p:nvSpPr>
        <p:spPr>
          <a:xfrm>
            <a:off x="305992" y="6555971"/>
            <a:ext cx="2121755" cy="219456"/>
          </a:xfrm>
          <a:prstGeom prst="rect"/>
        </p:spPr>
        <p:txBody>
          <a:bodyPr anchor="ctr" anchorCtr="0" bIns="0" lIns="0" rIns="0" tIns="0" wrap="square">
            <a:noAutofit/>
          </a:bodyPr>
          <a:p>
            <a:pPr algn="l" defTabSz="685800" lvl="0">
              <a:lnSpc>
                <a:spcPct val="85000"/>
              </a:lnSpc>
            </a:pPr>
            <a:r>
              <a:rPr dirty="0" sz="600" kern="0" lang="en-US" smtClean="0">
                <a:solidFill>
                  <a:srgbClr val="00458D"/>
                </a:solidFill>
                <a:latin typeface="+mj-lt"/>
                <a:cs typeface="Arial" panose="020B0604020202020204" pitchFamily="34" charset="0"/>
              </a:rPr>
              <a:t>Presentation Title | Author | Date</a:t>
            </a:r>
            <a:endParaRPr dirty="0" sz="600" kern="0" lang="en-US">
              <a:solidFill>
                <a:srgbClr val="00458D"/>
              </a:solidFill>
              <a:latin typeface="+mj-lt"/>
              <a:cs typeface="Arial" panose="020B0604020202020204" pitchFamily="34" charset="0"/>
            </a:endParaRPr>
          </a:p>
        </p:txBody>
      </p:sp>
      <p:sp>
        <p:nvSpPr>
          <p:cNvPr id="1048766" name="Retângulo 43"/>
          <p:cNvSpPr/>
          <p:nvPr userDrawn="1"/>
        </p:nvSpPr>
        <p:spPr>
          <a:xfrm>
            <a:off x="2558534" y="6555758"/>
            <a:ext cx="1667765" cy="219456"/>
          </a:xfrm>
          <a:prstGeom prst="rect"/>
        </p:spPr>
        <p:txBody>
          <a:bodyPr anchor="ctr" bIns="0" lIns="0" rIns="0" tIns="0" wrap="none">
            <a:noAutofit/>
          </a:bodyPr>
          <a:p>
            <a:pPr algn="l"/>
            <a:r>
              <a:rPr dirty="0" sz="600" lang="en-US">
                <a:solidFill>
                  <a:schemeClr val="bg2">
                    <a:lumMod val="50000"/>
                  </a:schemeClr>
                </a:solidFill>
                <a:cs typeface="Arial" panose="020B0604020202020204" pitchFamily="34" charset="0"/>
              </a:rPr>
              <a:t>© 2017 Capgemini. All rights reserved.</a:t>
            </a:r>
          </a:p>
        </p:txBody>
      </p:sp>
      <p:sp>
        <p:nvSpPr>
          <p:cNvPr id="1048767" name="Title Placeholder 1"/>
          <p:cNvSpPr>
            <a:spLocks noGrp="1"/>
          </p:cNvSpPr>
          <p:nvPr>
            <p:ph type="title" hasCustomPrompt="1"/>
          </p:nvPr>
        </p:nvSpPr>
        <p:spPr>
          <a:xfrm>
            <a:off x="305991" y="404813"/>
            <a:ext cx="8208447" cy="863600"/>
          </a:xfrm>
          <a:prstGeom prst="rect"/>
        </p:spPr>
        <p:txBody>
          <a:bodyPr anchor="t" bIns="0" lIns="0" rIns="0" rtlCol="0" tIns="0" vert="horz">
            <a:normAutofit/>
          </a:bodyPr>
          <a:lstStyle>
            <a:lvl1pPr>
              <a:defRPr dirty="0" lang="pt-PT"/>
            </a:lvl1pPr>
          </a:lstStyle>
          <a:p>
            <a:pPr lvl="0">
              <a:lnSpc>
                <a:spcPts val="2250"/>
              </a:lnSpc>
            </a:pPr>
            <a:r>
              <a:rPr dirty="0" lang="en-US"/>
              <a:t>Click to add title</a:t>
            </a:r>
            <a:endParaRPr dirty="0" lang="pt-PT"/>
          </a:p>
        </p:txBody>
      </p:sp>
      <p:pic>
        <p:nvPicPr>
          <p:cNvPr id="2097231" name="Graphic 4"/>
          <p:cNvPicPr>
            <a:picLocks noChangeAspect="1"/>
          </p:cNvPicPr>
          <p:nvPr userDrawn="1"/>
        </p:nvPicPr>
        <p:blipFill rotWithShape="1">
          <a:blip xmlns:r="http://schemas.openxmlformats.org/officeDocument/2006/relationships" r:embed="rId2" cstate="print"/>
          <a:srcRect l="81836" t="-4713" b="16530"/>
          <a:stretch>
            <a:fillRect/>
          </a:stretch>
        </p:blipFill>
        <p:spPr>
          <a:xfrm>
            <a:off x="8660845" y="188640"/>
            <a:ext cx="318267" cy="459624"/>
          </a:xfrm>
          <a:prstGeom prst="rect"/>
        </p:spPr>
      </p:pic>
    </p:spTree>
  </p:cSld>
  <p:clrMapOvr>
    <a:overrideClrMapping accent1="accent1" accent2="accent2" accent3="accent3" accent4="accent4" accent5="accent5" accent6="accent6" bg1="lt1" bg2="lt2" tx1="dk1" tx2="dk2"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62" name=""/>
        <p:cNvGrpSpPr/>
        <p:nvPr/>
      </p:nvGrpSpPr>
      <p:grpSpPr>
        <a:xfrm>
          <a:off x="0" y="0"/>
          <a:ext cx="0" cy="0"/>
          <a:chOff x="0" y="0"/>
          <a:chExt cx="0" cy="0"/>
        </a:xfrm>
      </p:grpSpPr>
      <p:sp>
        <p:nvSpPr>
          <p:cNvPr id="1048626" name="Titre 1"/>
          <p:cNvSpPr>
            <a:spLocks noGrp="1"/>
          </p:cNvSpPr>
          <p:nvPr>
            <p:ph type="title"/>
          </p:nvPr>
        </p:nvSpPr>
        <p:spPr/>
        <p:txBody>
          <a:bodyPr/>
          <a:p>
            <a:r>
              <a:rPr lang="en-US" smtClean="0"/>
              <a:t>Click to edit Master title style</a:t>
            </a:r>
            <a:endParaRPr lang="en-US"/>
          </a:p>
        </p:txBody>
      </p:sp>
      <p:sp>
        <p:nvSpPr>
          <p:cNvPr id="1048627" name="Text Placeholder 2"/>
          <p:cNvSpPr>
            <a:spLocks noGrp="1"/>
          </p:cNvSpPr>
          <p:nvPr>
            <p:ph type="body" idx="1" hasCustomPrompt="1"/>
          </p:nvPr>
        </p:nvSpPr>
        <p:spPr>
          <a:xfrm>
            <a:off x="219261" y="1436915"/>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a:srgbClr val="000000"/>
          </a:fontRef>
        </p:style>
        <p:txBody>
          <a:bodyPr anchor="ctr" wrap="square">
            <a:noAutofit/>
          </a:bodyPr>
          <a:lstStyle>
            <a:lvl1pPr algn="ctr" eaLnBrk="0" fontAlgn="base" hangingPunct="0" indent="0" marL="0" rtl="0">
              <a:lnSpc>
                <a:spcPct val="85000"/>
              </a:lnSpc>
              <a:spcBef>
                <a:spcPct val="0"/>
              </a:spcBef>
              <a:spcAft>
                <a:spcPct val="0"/>
              </a:spcAft>
              <a:buNone/>
              <a:defRPr b="1" dirty="0" sz="1600" kern="1200" lang="en-US" smtClean="0">
                <a:solidFill>
                  <a:schemeClr val="tx1"/>
                </a:solidFill>
                <a:latin typeface="Arial" charset="0"/>
                <a:ea typeface="+mn-ea"/>
                <a:cs typeface="+mn-cs"/>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dirty="0" lang="en-US" noProof="0" smtClean="0"/>
              <a:t>Click to edit Master text style</a:t>
            </a:r>
          </a:p>
        </p:txBody>
      </p:sp>
      <p:sp>
        <p:nvSpPr>
          <p:cNvPr id="1048628" name="Content Placeholder 3"/>
          <p:cNvSpPr>
            <a:spLocks noGrp="1"/>
          </p:cNvSpPr>
          <p:nvPr>
            <p:ph sz="half" idx="2" hasCustomPrompt="1"/>
          </p:nvPr>
        </p:nvSpPr>
        <p:spPr>
          <a:xfrm>
            <a:off x="219261" y="1902632"/>
            <a:ext cx="4288536" cy="1861869"/>
          </a:xfrm>
          <a:ln>
            <a:solidFill>
              <a:schemeClr val="tx1"/>
            </a:solidFill>
          </a:ln>
        </p:spPr>
        <p:style>
          <a:lnRef idx="2">
            <a:schemeClr val="accent1"/>
          </a:lnRef>
          <a:fillRef idx="1">
            <a:schemeClr val="lt1"/>
          </a:fillRef>
          <a:effectRef idx="0">
            <a:schemeClr val="accent1"/>
          </a:effectRef>
          <a:fontRef idx="none">
            <a:srgbClr val="000000"/>
          </a:fontRef>
        </p:style>
        <p:txBody>
          <a:bodyPr lIns="91440"/>
          <a:lstStyle>
            <a:lvl1pPr>
              <a:defRPr sz="1400"/>
            </a:lvl1pPr>
            <a:lvl2pPr>
              <a:defRPr sz="1400"/>
            </a:lvl2pPr>
            <a:lvl3pPr>
              <a:defRPr sz="1200"/>
            </a:lvl3pPr>
            <a:lvl4pPr>
              <a:defRPr baseline="0" sz="1100"/>
            </a:lvl4pPr>
            <a:lvl5pPr>
              <a:defRPr baseline="0" sz="1200"/>
            </a:lvl5pPr>
            <a:lvl6pPr>
              <a:defRPr sz="1600"/>
            </a:lvl6pPr>
            <a:lvl7pPr>
              <a:defRPr sz="1600"/>
            </a:lvl7pPr>
            <a:lvl8pPr>
              <a:defRPr sz="1600"/>
            </a:lvl8pPr>
            <a:lvl9pPr>
              <a:defRPr sz="1600"/>
            </a:lvl9pPr>
          </a:lstStyle>
          <a:p>
            <a:pPr lvl="0"/>
            <a:r>
              <a:rPr dirty="0" lang="en-US" noProof="0" smtClean="0"/>
              <a:t>Click to edit Master text style</a:t>
            </a:r>
          </a:p>
          <a:p>
            <a:pPr lvl="1"/>
            <a:r>
              <a:rPr dirty="0" lang="en-US" noProof="0" smtClean="0"/>
              <a:t>Text style level 2</a:t>
            </a:r>
          </a:p>
          <a:p>
            <a:pPr lvl="2"/>
            <a:r>
              <a:rPr dirty="0" lang="en-US" noProof="0" smtClean="0"/>
              <a:t>Text style level 3</a:t>
            </a:r>
          </a:p>
          <a:p>
            <a:pPr lvl="3"/>
            <a:r>
              <a:rPr dirty="0" lang="en-US" noProof="0" smtClean="0"/>
              <a:t>Text style level 4</a:t>
            </a:r>
          </a:p>
        </p:txBody>
      </p:sp>
      <p:sp>
        <p:nvSpPr>
          <p:cNvPr id="1048629" name="Text Placeholder 4"/>
          <p:cNvSpPr>
            <a:spLocks noGrp="1"/>
          </p:cNvSpPr>
          <p:nvPr>
            <p:ph type="body" sz="quarter" idx="3" hasCustomPrompt="1"/>
          </p:nvPr>
        </p:nvSpPr>
        <p:spPr>
          <a:xfrm>
            <a:off x="4662790" y="1436915"/>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a:srgbClr val="000000"/>
          </a:fontRef>
        </p:style>
        <p:txBody>
          <a:bodyPr anchor="ctr" anchorCtr="1" bIns="45720" compatLnSpc="1" lIns="91440" numCol="1" rIns="91440" tIns="45720" vert="horz" wrap="square">
            <a:prstTxWarp prst="textNoShape"/>
            <a:noAutofit/>
          </a:bodyPr>
          <a:lstStyle>
            <a:lvl1pPr indent="0" marL="0">
              <a:buNone/>
              <a:defRPr b="1" dirty="0" sz="1600" kern="1200" lang="en-US" smtClean="0">
                <a:solidFill>
                  <a:schemeClr val="tx1"/>
                </a:solidFill>
                <a:latin typeface="Arial" charset="0"/>
                <a:ea typeface="+mn-ea"/>
                <a:cs typeface="+mn-cs"/>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dirty="0" lang="en-US" noProof="0" smtClean="0"/>
              <a:t>Click to edit Master text style</a:t>
            </a:r>
          </a:p>
        </p:txBody>
      </p:sp>
      <p:sp>
        <p:nvSpPr>
          <p:cNvPr id="1048630" name="Content Placeholder 5"/>
          <p:cNvSpPr>
            <a:spLocks noGrp="1"/>
          </p:cNvSpPr>
          <p:nvPr>
            <p:ph sz="quarter" idx="4" hasCustomPrompt="1"/>
          </p:nvPr>
        </p:nvSpPr>
        <p:spPr>
          <a:xfrm>
            <a:off x="4662790" y="1902632"/>
            <a:ext cx="4288536" cy="1861869"/>
          </a:xfrm>
          <a:ln>
            <a:solidFill>
              <a:schemeClr val="tx1"/>
            </a:solidFill>
          </a:ln>
        </p:spPr>
        <p:style>
          <a:lnRef idx="2">
            <a:schemeClr val="accent1"/>
          </a:lnRef>
          <a:fillRef idx="1">
            <a:schemeClr val="lt1"/>
          </a:fillRef>
          <a:effectRef idx="0">
            <a:schemeClr val="accent1"/>
          </a:effectRef>
          <a:fontRef idx="none">
            <a:srgbClr val="000000"/>
          </a:fontRef>
        </p:style>
        <p:txBody>
          <a:bodyPr lIns="91440"/>
          <a:lstStyle>
            <a:lvl1pPr>
              <a:defRPr sz="1400"/>
            </a:lvl1pPr>
            <a:lvl2pPr>
              <a:defRPr sz="1400"/>
            </a:lvl2pPr>
            <a:lvl3pPr>
              <a:defRPr sz="1200"/>
            </a:lvl3pPr>
            <a:lvl4pPr>
              <a:defRPr baseline="0" sz="1100"/>
            </a:lvl4pPr>
            <a:lvl5pPr>
              <a:defRPr baseline="0" sz="1100"/>
            </a:lvl5pPr>
            <a:lvl6pPr>
              <a:defRPr sz="1600"/>
            </a:lvl6pPr>
            <a:lvl7pPr>
              <a:defRPr sz="1600"/>
            </a:lvl7pPr>
            <a:lvl8pPr>
              <a:defRPr sz="1600"/>
            </a:lvl8pPr>
            <a:lvl9pPr>
              <a:defRPr sz="1600"/>
            </a:lvl9pPr>
          </a:lstStyle>
          <a:p>
            <a:pPr lvl="0"/>
            <a:r>
              <a:rPr dirty="0" lang="en-US" noProof="0" smtClean="0"/>
              <a:t>Click to edit Master text style</a:t>
            </a:r>
          </a:p>
          <a:p>
            <a:pPr lvl="1"/>
            <a:r>
              <a:rPr dirty="0" lang="en-US" noProof="0" smtClean="0"/>
              <a:t>Text style level 2</a:t>
            </a:r>
          </a:p>
          <a:p>
            <a:pPr lvl="2"/>
            <a:r>
              <a:rPr dirty="0" lang="en-US" noProof="0" smtClean="0"/>
              <a:t>Text style level 3</a:t>
            </a:r>
          </a:p>
          <a:p>
            <a:pPr lvl="3"/>
            <a:r>
              <a:rPr dirty="0" lang="en-US" noProof="0" smtClean="0"/>
              <a:t>Text style level 4</a:t>
            </a:r>
          </a:p>
        </p:txBody>
      </p:sp>
      <p:sp>
        <p:nvSpPr>
          <p:cNvPr id="1048631" name="Text Placeholder 2"/>
          <p:cNvSpPr>
            <a:spLocks noGrp="1"/>
          </p:cNvSpPr>
          <p:nvPr>
            <p:ph type="body" idx="12" hasCustomPrompt="1"/>
          </p:nvPr>
        </p:nvSpPr>
        <p:spPr>
          <a:xfrm>
            <a:off x="219261" y="3820890"/>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a:srgbClr val="000000"/>
          </a:fontRef>
        </p:style>
        <p:txBody>
          <a:bodyPr anchor="ctr" wrap="square">
            <a:noAutofit/>
          </a:bodyPr>
          <a:lstStyle>
            <a:lvl1pPr algn="ctr" eaLnBrk="0" fontAlgn="base" hangingPunct="0" indent="0" marL="0" rtl="0">
              <a:lnSpc>
                <a:spcPct val="85000"/>
              </a:lnSpc>
              <a:spcBef>
                <a:spcPct val="0"/>
              </a:spcBef>
              <a:spcAft>
                <a:spcPct val="0"/>
              </a:spcAft>
              <a:buNone/>
              <a:defRPr b="1" dirty="0" sz="1600" kern="1200" lang="en-US" smtClean="0">
                <a:solidFill>
                  <a:schemeClr val="tx1"/>
                </a:solidFill>
                <a:latin typeface="Arial" charset="0"/>
                <a:ea typeface="+mn-ea"/>
                <a:cs typeface="+mn-cs"/>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dirty="0" lang="en-US" noProof="0" smtClean="0"/>
              <a:t>Click to edit Master text style</a:t>
            </a:r>
          </a:p>
        </p:txBody>
      </p:sp>
      <p:sp>
        <p:nvSpPr>
          <p:cNvPr id="1048632" name="Content Placeholder 3"/>
          <p:cNvSpPr>
            <a:spLocks noGrp="1"/>
          </p:cNvSpPr>
          <p:nvPr>
            <p:ph sz="half" idx="13" hasCustomPrompt="1"/>
          </p:nvPr>
        </p:nvSpPr>
        <p:spPr>
          <a:xfrm>
            <a:off x="219261" y="4286584"/>
            <a:ext cx="4288536" cy="2011680"/>
          </a:xfrm>
          <a:ln>
            <a:solidFill>
              <a:schemeClr val="tx1"/>
            </a:solidFill>
          </a:ln>
        </p:spPr>
        <p:style>
          <a:lnRef idx="2">
            <a:schemeClr val="accent1"/>
          </a:lnRef>
          <a:fillRef idx="1">
            <a:schemeClr val="lt1"/>
          </a:fillRef>
          <a:effectRef idx="0">
            <a:schemeClr val="accent1"/>
          </a:effectRef>
          <a:fontRef idx="none">
            <a:srgbClr val="000000"/>
          </a:fontRef>
        </p:style>
        <p:txBody>
          <a:bodyPr lIns="91440"/>
          <a:lstStyle>
            <a:lvl1pPr>
              <a:defRPr sz="1400"/>
            </a:lvl1pPr>
            <a:lvl2pPr>
              <a:defRPr sz="1400"/>
            </a:lvl2pPr>
            <a:lvl3pPr>
              <a:defRPr sz="1200"/>
            </a:lvl3pPr>
            <a:lvl4pPr>
              <a:defRPr baseline="0" sz="1100"/>
            </a:lvl4pPr>
            <a:lvl5pPr>
              <a:defRPr baseline="0" sz="1100"/>
            </a:lvl5pPr>
            <a:lvl6pPr>
              <a:defRPr sz="1600"/>
            </a:lvl6pPr>
            <a:lvl7pPr>
              <a:defRPr sz="1600"/>
            </a:lvl7pPr>
            <a:lvl8pPr>
              <a:defRPr sz="1600"/>
            </a:lvl8pPr>
            <a:lvl9pPr>
              <a:defRPr sz="1600"/>
            </a:lvl9pPr>
          </a:lstStyle>
          <a:p>
            <a:pPr lvl="0"/>
            <a:r>
              <a:rPr dirty="0" lang="en-US" noProof="0" smtClean="0"/>
              <a:t>Click to edit Master text style</a:t>
            </a:r>
          </a:p>
          <a:p>
            <a:pPr lvl="1"/>
            <a:r>
              <a:rPr dirty="0" lang="en-US" noProof="0" smtClean="0"/>
              <a:t>Text style level 2</a:t>
            </a:r>
          </a:p>
          <a:p>
            <a:pPr lvl="2"/>
            <a:r>
              <a:rPr dirty="0" lang="en-US" noProof="0" smtClean="0"/>
              <a:t>Text style level 3</a:t>
            </a:r>
          </a:p>
          <a:p>
            <a:pPr lvl="3"/>
            <a:r>
              <a:rPr dirty="0" lang="en-US" noProof="0" smtClean="0"/>
              <a:t>Text style level 4</a:t>
            </a:r>
          </a:p>
        </p:txBody>
      </p:sp>
      <p:sp>
        <p:nvSpPr>
          <p:cNvPr id="1048633" name="Text Placeholder 4"/>
          <p:cNvSpPr>
            <a:spLocks noGrp="1"/>
          </p:cNvSpPr>
          <p:nvPr>
            <p:ph type="body" sz="quarter" idx="14" hasCustomPrompt="1"/>
          </p:nvPr>
        </p:nvSpPr>
        <p:spPr>
          <a:xfrm>
            <a:off x="4662790" y="3820890"/>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a:srgbClr val="000000"/>
          </a:fontRef>
        </p:style>
        <p:txBody>
          <a:bodyPr anchor="ctr" anchorCtr="1" bIns="45720" compatLnSpc="1" lIns="91440" numCol="1" rIns="91440" tIns="45720" vert="horz" wrap="square">
            <a:prstTxWarp prst="textNoShape"/>
            <a:noAutofit/>
          </a:bodyPr>
          <a:lstStyle>
            <a:lvl1pPr indent="0" marL="0">
              <a:buNone/>
              <a:defRPr b="1" dirty="0" sz="1600" kern="1200" lang="en-US" smtClean="0">
                <a:solidFill>
                  <a:schemeClr val="tx1"/>
                </a:solidFill>
                <a:latin typeface="Arial" charset="0"/>
                <a:ea typeface="+mn-ea"/>
                <a:cs typeface="+mn-cs"/>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dirty="0" lang="en-US" noProof="0" smtClean="0"/>
              <a:t>Click to edit Master text style</a:t>
            </a:r>
          </a:p>
        </p:txBody>
      </p:sp>
      <p:sp>
        <p:nvSpPr>
          <p:cNvPr id="1048634" name="Content Placeholder 5"/>
          <p:cNvSpPr>
            <a:spLocks noGrp="1"/>
          </p:cNvSpPr>
          <p:nvPr>
            <p:ph sz="quarter" idx="15" hasCustomPrompt="1"/>
          </p:nvPr>
        </p:nvSpPr>
        <p:spPr>
          <a:xfrm>
            <a:off x="4662790" y="4286584"/>
            <a:ext cx="4288536" cy="2011680"/>
          </a:xfrm>
          <a:ln>
            <a:solidFill>
              <a:schemeClr val="tx1"/>
            </a:solidFill>
          </a:ln>
        </p:spPr>
        <p:style>
          <a:lnRef idx="2">
            <a:schemeClr val="accent1"/>
          </a:lnRef>
          <a:fillRef idx="1">
            <a:schemeClr val="lt1"/>
          </a:fillRef>
          <a:effectRef idx="0">
            <a:schemeClr val="accent1"/>
          </a:effectRef>
          <a:fontRef idx="none">
            <a:srgbClr val="000000"/>
          </a:fontRef>
        </p:style>
        <p:txBody>
          <a:bodyPr lIns="91440"/>
          <a:lstStyle>
            <a:lvl1pPr>
              <a:defRPr sz="1400"/>
            </a:lvl1pPr>
            <a:lvl2pPr>
              <a:defRPr sz="1400"/>
            </a:lvl2pPr>
            <a:lvl3pPr>
              <a:defRPr sz="1200"/>
            </a:lvl3pPr>
            <a:lvl4pPr>
              <a:defRPr baseline="0" sz="1100"/>
            </a:lvl4pPr>
            <a:lvl5pPr>
              <a:defRPr baseline="0" sz="1100"/>
            </a:lvl5pPr>
            <a:lvl6pPr>
              <a:defRPr sz="1600"/>
            </a:lvl6pPr>
            <a:lvl7pPr>
              <a:defRPr sz="1600"/>
            </a:lvl7pPr>
            <a:lvl8pPr>
              <a:defRPr sz="1600"/>
            </a:lvl8pPr>
            <a:lvl9pPr>
              <a:defRPr sz="1600"/>
            </a:lvl9pPr>
          </a:lstStyle>
          <a:p>
            <a:pPr lvl="0"/>
            <a:r>
              <a:rPr dirty="0" lang="en-US" noProof="0" smtClean="0"/>
              <a:t>Click to edit Master text style</a:t>
            </a:r>
          </a:p>
          <a:p>
            <a:pPr lvl="1"/>
            <a:r>
              <a:rPr dirty="0" lang="en-US" noProof="0" smtClean="0"/>
              <a:t>Text style level 2</a:t>
            </a:r>
          </a:p>
          <a:p>
            <a:pPr lvl="2"/>
            <a:r>
              <a:rPr dirty="0" lang="en-US" noProof="0" smtClean="0"/>
              <a:t>Text style level 3</a:t>
            </a:r>
          </a:p>
          <a:p>
            <a:pPr lvl="3"/>
            <a:r>
              <a:rPr dirty="0" lang="en-US" noProof="0" smtClean="0"/>
              <a:t>Text style level 4</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52" name=""/>
        <p:cNvGrpSpPr/>
        <p:nvPr/>
      </p:nvGrpSpPr>
      <p:grpSpPr>
        <a:xfrm>
          <a:off x="0" y="0"/>
          <a:ext cx="0" cy="0"/>
          <a:chOff x="0" y="0"/>
          <a:chExt cx="0" cy="0"/>
        </a:xfrm>
      </p:grpSpPr>
      <p:graphicFrame>
        <p:nvGraphicFramePr>
          <p:cNvPr id="4194305" name="Object 2" hidden="1"/>
          <p:cNvGraphicFramePr>
            <a:graphicFrameLocks noChangeAspect="1"/>
          </p:cNvGraphicFramePr>
          <p:nvPr>
            <p:custDataLst>
              <p:tags r:id="rId1"/>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name="think-cell Slide" r:id="rId2" spid="_x0000_s9300" imgH="360" imgW="360" progId="">
                  <p:embed/>
                </p:oleObj>
              </mc:Choice>
              <mc:Fallback>
                <p:oleObj name="think-cell Slide" r:id="rId2" imgH="360" imgW="360" progId="">
                  <p:embed/>
                  <p:pic>
                    <p:nvPicPr>
                      <p:cNvPr id="2097163" name="Picture 67"/>
                      <p:cNvPicPr>
                        <a:picLocks noChangeAspect="1" noChangeArrowheads="1"/>
                      </p:cNvPicPr>
                      <p:nvPr/>
                    </p:nvPicPr>
                    <p:blipFill>
                      <a:blip xmlns:r="http://schemas.openxmlformats.org/officeDocument/2006/relationships" r:embed="rId3"/>
                      <a:srcRect/>
                      <a:stretch>
                        <a:fillRect/>
                      </a:stretch>
                    </p:blipFill>
                    <p:spPr bwMode="auto">
                      <a:xfrm>
                        <a:off x="0" y="0"/>
                        <a:ext cx="146538" cy="158750"/>
                      </a:xfrm>
                      <a:prstGeom prst="rect"/>
                      <a:noFill/>
                    </p:spPr>
                  </p:pic>
                </p:oleObj>
              </mc:Fallback>
            </mc:AlternateContent>
          </a:graphicData>
        </a:graphic>
      </p:graphicFrame>
      <p:sp>
        <p:nvSpPr>
          <p:cNvPr id="1048598" name="Titre 1"/>
          <p:cNvSpPr>
            <a:spLocks noGrp="1"/>
          </p:cNvSpPr>
          <p:nvPr>
            <p:ph type="title" hasCustomPrompt="1"/>
            <p:custDataLst>
              <p:tags r:id="rId4"/>
            </p:custDataLst>
          </p:nvPr>
        </p:nvSpPr>
        <p:spPr/>
        <p:txBody>
          <a:bodyPr/>
          <a:p>
            <a:pPr lvl="0"/>
            <a:r>
              <a:rPr dirty="0" lang="en-US" noProof="0" smtClean="0"/>
              <a:t>Click to edit Master title style</a:t>
            </a: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ags" Target="../tags/tag48.xml"/><Relationship Id="rId18" Type="http://schemas.openxmlformats.org/officeDocument/2006/relationships/oleObject" Target="../embeddings/oleObject12.bin"/><Relationship Id="rId19" Type="http://schemas.openxmlformats.org/officeDocument/2006/relationships/image" Target="../media/image2.emf"/><Relationship Id="rId20" Type="http://schemas.openxmlformats.org/officeDocument/2006/relationships/tags" Target="../tags/tag49.xml"/><Relationship Id="rId21" Type="http://schemas.openxmlformats.org/officeDocument/2006/relationships/tags" Target="../tags/tag50.xml"/><Relationship Id="rId22" Type="http://schemas.openxmlformats.org/officeDocument/2006/relationships/tags" Target="../tags/tag51.xml"/><Relationship Id="rId23" Type="http://schemas.openxmlformats.org/officeDocument/2006/relationships/tags" Target="../tags/tag52.xml"/><Relationship Id="rId24" Type="http://schemas.openxmlformats.org/officeDocument/2006/relationships/tags" Target="../tags/tag53.xml"/><Relationship Id="rId25" Type="http://schemas.openxmlformats.org/officeDocument/2006/relationships/tags" Target="../tags/tag54.xml"/><Relationship Id="rId26" Type="http://schemas.openxmlformats.org/officeDocument/2006/relationships/image" Target="../media/image10.png"/><Relationship Id="rId27" Type="http://schemas.openxmlformats.org/officeDocument/2006/relationships/tags" Target="../tags/tag55.xml"/><Relationship Id="rId28" Type="http://schemas.openxmlformats.org/officeDocument/2006/relationships/vmlDrawing" Target="../drawings/vmlDrawing26.vml"/><Relationship Id="rId2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 Id="rId1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image" Target="../media/image22.png"/><Relationship Id="rId6"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Relationship Id="rId19" Type="http://schemas.openxmlformats.org/officeDocument/2006/relationships/slideLayout" Target="../slideLayouts/slideLayout49.xml"/><Relationship Id="rId20" Type="http://schemas.openxmlformats.org/officeDocument/2006/relationships/slideLayout" Target="../slideLayouts/slideLayout50.xml"/><Relationship Id="rId21" Type="http://schemas.openxmlformats.org/officeDocument/2006/relationships/slideLayout" Target="../slideLayouts/slideLayout51.xml"/><Relationship Id="rId22" Type="http://schemas.openxmlformats.org/officeDocument/2006/relationships/slideLayout" Target="../slideLayouts/slideLayout52.xml"/><Relationship Id="rId23" Type="http://schemas.openxmlformats.org/officeDocument/2006/relationships/image" Target="../media/image22.png"/><Relationship Id="rId2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5" Type="http://schemas.openxmlformats.org/officeDocument/2006/relationships/slideLayout" Target="../slideLayouts/slideLayout57.xml"/><Relationship Id="rId6" Type="http://schemas.openxmlformats.org/officeDocument/2006/relationships/slideLayout" Target="../slideLayouts/slideLayout58.xml"/><Relationship Id="rId7" Type="http://schemas.openxmlformats.org/officeDocument/2006/relationships/slideLayout" Target="../slideLayouts/slideLayout59.xml"/><Relationship Id="rId8" Type="http://schemas.openxmlformats.org/officeDocument/2006/relationships/slideLayout" Target="../slideLayouts/slideLayout60.xml"/><Relationship Id="rId9" Type="http://schemas.openxmlformats.org/officeDocument/2006/relationships/slideLayout" Target="../slideLayouts/slideLayout61.xml"/><Relationship Id="rId10" Type="http://schemas.openxmlformats.org/officeDocument/2006/relationships/slideLayout" Target="../slideLayouts/slideLayout62.xml"/><Relationship Id="rId11" Type="http://schemas.openxmlformats.org/officeDocument/2006/relationships/slideLayout" Target="../slideLayouts/slideLayout63.xml"/><Relationship Id="rId12" Type="http://schemas.openxmlformats.org/officeDocument/2006/relationships/slideLayout" Target="../slideLayouts/slideLayout64.xml"/><Relationship Id="rId13" Type="http://schemas.openxmlformats.org/officeDocument/2006/relationships/slideLayout" Target="../slideLayouts/slideLayout65.xml"/><Relationship Id="rId14" Type="http://schemas.openxmlformats.org/officeDocument/2006/relationships/slideLayout" Target="../slideLayouts/slideLayout66.xml"/><Relationship Id="rId15" Type="http://schemas.openxmlformats.org/officeDocument/2006/relationships/slideLayout" Target="../slideLayouts/slideLayout67.xml"/><Relationship Id="rId16" Type="http://schemas.openxmlformats.org/officeDocument/2006/relationships/slideLayout" Target="../slideLayouts/slideLayout68.xml"/><Relationship Id="rId17" Type="http://schemas.openxmlformats.org/officeDocument/2006/relationships/slideLayout" Target="../slideLayouts/slideLayout69.xml"/><Relationship Id="rId18" Type="http://schemas.openxmlformats.org/officeDocument/2006/relationships/slideLayout" Target="../slideLayouts/slideLayout70.xml"/><Relationship Id="rId19" Type="http://schemas.openxmlformats.org/officeDocument/2006/relationships/image" Target="../media/image22.png"/><Relationship Id="rId20"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5" name=""/>
        <p:cNvGrpSpPr/>
        <p:nvPr/>
      </p:nvGrpSpPr>
      <p:grpSpPr>
        <a:xfrm>
          <a:off x="0" y="0"/>
          <a:ext cx="0" cy="0"/>
          <a:chOff x="0" y="0"/>
          <a:chExt cx="0" cy="0"/>
        </a:xfrm>
      </p:grpSpPr>
      <p:graphicFrame>
        <p:nvGraphicFramePr>
          <p:cNvPr id="4194304" name="Object 7" hidden="1"/>
          <p:cNvGraphicFramePr>
            <a:graphicFrameLocks noChangeAspect="1"/>
          </p:cNvGraphicFramePr>
          <p:nvPr>
            <p:custDataLst>
              <p:tags r:id="rId17"/>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name="think-cell Slide" r:id="rId18" spid="_x0000_s1108" imgH="360" imgW="360" progId="">
                  <p:embed/>
                </p:oleObj>
              </mc:Choice>
              <mc:Fallback>
                <p:oleObj name="think-cell Slide" r:id="rId18" imgH="360" imgW="360" progId="">
                  <p:embed/>
                  <p:pic>
                    <p:nvPicPr>
                      <p:cNvPr id="2097152" name="Picture 67"/>
                      <p:cNvPicPr>
                        <a:picLocks noChangeAspect="1" noChangeArrowheads="1"/>
                      </p:cNvPicPr>
                      <p:nvPr/>
                    </p:nvPicPr>
                    <p:blipFill>
                      <a:blip xmlns:r="http://schemas.openxmlformats.org/officeDocument/2006/relationships" r:embed="rId19"/>
                      <a:srcRect/>
                      <a:stretch>
                        <a:fillRect/>
                      </a:stretch>
                    </p:blipFill>
                    <p:spPr bwMode="auto">
                      <a:xfrm>
                        <a:off x="1" y="0"/>
                        <a:ext cx="146538" cy="158750"/>
                      </a:xfrm>
                      <a:prstGeom prst="rect"/>
                      <a:noFill/>
                    </p:spPr>
                  </p:pic>
                </p:oleObj>
              </mc:Fallback>
            </mc:AlternateContent>
          </a:graphicData>
        </a:graphic>
      </p:graphicFrame>
      <p:sp>
        <p:nvSpPr>
          <p:cNvPr id="1048576" name="Title Placeholder 1"/>
          <p:cNvSpPr>
            <a:spLocks noGrp="1"/>
          </p:cNvSpPr>
          <p:nvPr>
            <p:ph type="title"/>
            <p:custDataLst>
              <p:tags r:id="rId20"/>
            </p:custDataLst>
          </p:nvPr>
        </p:nvSpPr>
        <p:spPr>
          <a:xfrm>
            <a:off x="12" y="4"/>
            <a:ext cx="9143999" cy="1002135"/>
          </a:xfrm>
          <a:prstGeom prst="rect"/>
        </p:spPr>
        <p:txBody>
          <a:bodyPr anchor="ctr" bIns="33059" lIns="297529" rIns="165294" rtlCol="0" tIns="33059" vert="horz">
            <a:noAutofit/>
          </a:bodyPr>
          <a:p>
            <a:r>
              <a:rPr lang="fr-FR" noProof="0" smtClean="0"/>
              <a:t>Cliquez pour modifier le style du titre</a:t>
            </a:r>
            <a:endParaRPr dirty="0" lang="en-US" noProof="0"/>
          </a:p>
        </p:txBody>
      </p:sp>
      <p:sp>
        <p:nvSpPr>
          <p:cNvPr id="1048577" name="Text Placeholder 2"/>
          <p:cNvSpPr>
            <a:spLocks noGrp="1"/>
          </p:cNvSpPr>
          <p:nvPr>
            <p:ph type="body" idx="1"/>
            <p:custDataLst>
              <p:tags r:id="rId21"/>
            </p:custDataLst>
          </p:nvPr>
        </p:nvSpPr>
        <p:spPr>
          <a:xfrm>
            <a:off x="298527" y="1501977"/>
            <a:ext cx="8712115" cy="4636540"/>
          </a:xfrm>
          <a:prstGeom prst="rect"/>
        </p:spPr>
        <p:txBody>
          <a:bodyPr bIns="72000" lIns="108000" rIns="72000" rtlCol="0" tIns="72000" vert="horz">
            <a:noAutofit/>
          </a:bodyPr>
          <a:p>
            <a:pPr lvl="0"/>
            <a:r>
              <a:rPr dirty="0" lang="en-US" noProof="0" smtClean="0"/>
              <a:t>Click to edit Master text style</a:t>
            </a:r>
          </a:p>
          <a:p>
            <a:pPr lvl="1"/>
            <a:r>
              <a:rPr dirty="0" lang="en-US" noProof="0" smtClean="0"/>
              <a:t>Text style level 2</a:t>
            </a:r>
          </a:p>
          <a:p>
            <a:pPr lvl="2"/>
            <a:r>
              <a:rPr dirty="0" lang="en-US" noProof="0" smtClean="0"/>
              <a:t>Text style level 3</a:t>
            </a:r>
          </a:p>
          <a:p>
            <a:pPr lvl="3"/>
            <a:r>
              <a:rPr dirty="0" lang="en-US" noProof="0" smtClean="0"/>
              <a:t>Text style level 4</a:t>
            </a:r>
          </a:p>
        </p:txBody>
      </p:sp>
      <p:sp>
        <p:nvSpPr>
          <p:cNvPr id="1048578" name="TextBox 10"/>
          <p:cNvSpPr txBox="1"/>
          <p:nvPr>
            <p:custDataLst>
              <p:tags r:id="rId22"/>
            </p:custDataLst>
          </p:nvPr>
        </p:nvSpPr>
        <p:spPr>
          <a:xfrm>
            <a:off x="8827287" y="6664752"/>
            <a:ext cx="50801" cy="101600"/>
          </a:xfrm>
          <a:prstGeom prst="rect"/>
          <a:noFill/>
        </p:spPr>
        <p:txBody>
          <a:bodyPr anchor="ctr" bIns="0" lIns="0" rIns="0" rtlCol="0" tIns="0" wrap="none">
            <a:spAutoFit/>
          </a:bodyPr>
          <a:p>
            <a:pPr algn="ctr" defTabSz="957756"/>
            <a:fld id="{6A895693-0027-4F28-9367-92E39A51F51C}" type="slidenum">
              <a:rPr sz="700" lang="en-US">
                <a:solidFill>
                  <a:srgbClr val="998C85"/>
                </a:solidFill>
              </a:rPr>
              <a:pPr algn="ctr" defTabSz="957756"/>
            </a:fld>
            <a:endParaRPr dirty="0" sz="700" lang="en-US">
              <a:solidFill>
                <a:srgbClr val="998C85"/>
              </a:solidFill>
            </a:endParaRPr>
          </a:p>
        </p:txBody>
      </p:sp>
      <p:sp>
        <p:nvSpPr>
          <p:cNvPr id="1048579" name="Freeform 4"/>
          <p:cNvSpPr/>
          <p:nvPr>
            <p:custDataLst>
              <p:tags r:id="rId23"/>
            </p:custDataLst>
          </p:nvPr>
        </p:nvSpPr>
        <p:spPr bwMode="auto">
          <a:xfrm>
            <a:off x="13" y="676402"/>
            <a:ext cx="9143999" cy="728122"/>
          </a:xfrm>
          <a:custGeom>
            <a:av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algn="t" blurRad="50800" dir="5400000" dist="25400" rotWithShape="0">
              <a:prstClr val="black">
                <a:alpha val="31000"/>
              </a:prstClr>
            </a:outerShdw>
          </a:effectLst>
        </p:spPr>
        <p:txBody>
          <a:bodyPr anchor="t" anchorCtr="0" bIns="49782" compatLnSpc="1" lIns="99563" numCol="1" rIns="99563" tIns="49782" vert="horz" wrap="square">
            <a:prstTxWarp prst="textNoShape"/>
          </a:bodyPr>
          <a:p>
            <a:pPr defTabSz="957756"/>
            <a:endParaRPr sz="1900" lang="fr-FR">
              <a:solidFill>
                <a:srgbClr val="263147"/>
              </a:solidFill>
            </a:endParaRPr>
          </a:p>
        </p:txBody>
      </p:sp>
      <p:sp>
        <p:nvSpPr>
          <p:cNvPr id="1048580" name="Rectangle 11"/>
          <p:cNvSpPr>
            <a:spLocks noChangeArrowheads="1"/>
          </p:cNvSpPr>
          <p:nvPr>
            <p:custDataLst>
              <p:tags r:id="rId24"/>
            </p:custDataLst>
          </p:nvPr>
        </p:nvSpPr>
        <p:spPr bwMode="auto">
          <a:xfrm>
            <a:off x="6223231" y="6623426"/>
            <a:ext cx="2455979" cy="183503"/>
          </a:xfrm>
          <a:prstGeom prst="rect"/>
          <a:noFill/>
          <a:ln w="19050">
            <a:noFill/>
            <a:miter lim="800000"/>
            <a:headEnd/>
            <a:tailEnd/>
          </a:ln>
          <a:effectLst/>
        </p:spPr>
        <p:txBody>
          <a:bodyPr anchor="b" anchorCtr="0" bIns="35997" lIns="35997" rIns="35997" tIns="35997" wrap="square">
            <a:noAutofit/>
          </a:bodyPr>
          <a:p>
            <a:pPr algn="r" defTabSz="995445" eaLnBrk="0" hangingPunct="0">
              <a:lnSpc>
                <a:spcPct val="90000"/>
              </a:lnSpc>
              <a:spcBef>
                <a:spcPct val="10000"/>
              </a:spcBef>
            </a:pPr>
            <a:r>
              <a:rPr altLang="en-US" dirty="0" sz="700" lang="en-US">
                <a:solidFill>
                  <a:srgbClr val="998C85"/>
                </a:solidFill>
                <a:cs typeface="Helvetica Light"/>
              </a:rPr>
              <a:t>Copyright © </a:t>
            </a:r>
            <a:r>
              <a:rPr altLang="en-US" dirty="0" sz="700" lang="en-US" err="1">
                <a:solidFill>
                  <a:srgbClr val="998C85"/>
                </a:solidFill>
                <a:cs typeface="Helvetica Light"/>
              </a:rPr>
              <a:t>Capgemini</a:t>
            </a:r>
            <a:r>
              <a:rPr altLang="en-US" dirty="0" sz="700" lang="en-US">
                <a:solidFill>
                  <a:srgbClr val="998C85"/>
                </a:solidFill>
                <a:cs typeface="Helvetica Light"/>
              </a:rPr>
              <a:t> 2015. All Rights Reserved</a:t>
            </a:r>
          </a:p>
        </p:txBody>
      </p:sp>
      <p:pic>
        <p:nvPicPr>
          <p:cNvPr id="2097153" name="Picture 103" descr="C:\Users\UserSim\Desktop\Capgemini\Capgemini_logo_cmyk.png"/>
          <p:cNvPicPr>
            <a:picLocks noChangeAspect="1" noChangeArrowheads="1"/>
          </p:cNvPicPr>
          <p:nvPr>
            <p:custDataLst>
              <p:tags r:id="rId25"/>
            </p:custDataLst>
          </p:nvPr>
        </p:nvPicPr>
        <p:blipFill>
          <a:blip xmlns:r="http://schemas.openxmlformats.org/officeDocument/2006/relationships" r:embed="rId26" cstate="email"/>
          <a:srcRect/>
          <a:stretch>
            <a:fillRect/>
          </a:stretch>
        </p:blipFill>
        <p:spPr bwMode="auto">
          <a:xfrm>
            <a:off x="146741" y="6443187"/>
            <a:ext cx="1209798" cy="320682"/>
          </a:xfrm>
          <a:prstGeom prst="rect"/>
          <a:noFill/>
        </p:spPr>
      </p:pic>
      <p:cxnSp>
        <p:nvCxnSpPr>
          <p:cNvPr id="3145728" name="Straight Connector 5"/>
          <p:cNvCxnSpPr>
            <a:cxnSpLocks/>
          </p:cNvCxnSpPr>
          <p:nvPr>
            <p:custDataLst>
              <p:tags r:id="rId27"/>
            </p:custDataLst>
          </p:nvPr>
        </p:nvCxnSpPr>
        <p:spPr>
          <a:xfrm flipH="1">
            <a:off x="13" y="6362700"/>
            <a:ext cx="9143999" cy="0"/>
          </a:xfrm>
          <a:prstGeom prst="line"/>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accent1="accent1" accent2="accent2" accent3="accent3" accent4="accent4" accent5="accent5" accent6="accent6" bg1="lt1" bg2="lt2" tx1="dk1" tx2="dk2"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Lst>
  <p:txStyles>
    <p:titleStyle>
      <a:lvl1pPr algn="l" defTabSz="914342" eaLnBrk="1" hangingPunct="1" latinLnBrk="0" rtl="0">
        <a:lnSpc>
          <a:spcPct val="85000"/>
        </a:lnSpc>
        <a:spcBef>
          <a:spcPct val="0"/>
        </a:spcBef>
        <a:buNone/>
        <a:defRPr b="0" sz="3200" kern="1200">
          <a:solidFill>
            <a:schemeClr val="tx1"/>
          </a:solidFill>
          <a:latin typeface="+mj-lt"/>
          <a:ea typeface="+mj-ea"/>
          <a:cs typeface="+mj-cs"/>
        </a:defRPr>
      </a:lvl1pPr>
    </p:titleStyle>
    <p:bodyStyle>
      <a:lvl1pPr algn="l" defTabSz="914342" eaLnBrk="1" hangingPunct="1" indent="-166189" latinLnBrk="0" marL="166189" rtl="0">
        <a:lnSpc>
          <a:spcPct val="90000"/>
        </a:lnSpc>
        <a:spcBef>
          <a:spcPts val="0"/>
        </a:spcBef>
        <a:spcAft>
          <a:spcPts val="600"/>
        </a:spcAft>
        <a:buClr>
          <a:schemeClr val="accent5"/>
        </a:buClr>
        <a:buFont typeface="Wingdings" pitchFamily="2" charset="2"/>
        <a:buChar char="§"/>
        <a:defRPr b="0" sz="2200" kern="1200">
          <a:solidFill>
            <a:schemeClr val="tx2">
              <a:lumMod val="50000"/>
            </a:schemeClr>
          </a:solidFill>
          <a:latin typeface="+mn-lt"/>
          <a:ea typeface="+mn-ea"/>
          <a:cs typeface="+mn-cs"/>
        </a:defRPr>
      </a:lvl1pPr>
      <a:lvl2pPr algn="l" defTabSz="914342" eaLnBrk="1" hangingPunct="1" indent="-180975" latinLnBrk="0" marL="355600" rtl="0">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algn="l" defTabSz="914342" eaLnBrk="1" hangingPunct="1" indent="-165100" latinLnBrk="0" marL="536575" rtl="0">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algn="l" defTabSz="914342" eaLnBrk="1" hangingPunct="1" indent="-165100" latinLnBrk="0" marL="711200" rtl="0">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algn="l" defTabSz="914342" eaLnBrk="1" hangingPunct="1" indent="-193663" latinLnBrk="0" marL="1609624" rtl="0">
        <a:spcBef>
          <a:spcPts val="0"/>
        </a:spcBef>
        <a:buClr>
          <a:srgbClr val="B1B1B1"/>
        </a:buClr>
        <a:buFont typeface="Arial" pitchFamily="34" charset="0"/>
        <a:buChar char="–"/>
        <a:defRPr sz="1700" kern="1200">
          <a:solidFill>
            <a:srgbClr val="494949"/>
          </a:solidFill>
          <a:latin typeface="+mn-lt"/>
          <a:ea typeface="+mn-ea"/>
          <a:cs typeface="+mn-cs"/>
        </a:defRPr>
      </a:lvl5pPr>
      <a:lvl6pPr algn="l" defTabSz="914342" eaLnBrk="1" hangingPunct="1" indent="-228586" latinLnBrk="0" marL="2514441" rtl="0">
        <a:spcBef>
          <a:spcPct val="20000"/>
        </a:spcBef>
        <a:buFont typeface="Arial" pitchFamily="34" charset="0"/>
        <a:buChar char="•"/>
        <a:defRPr sz="2000" kern="1200">
          <a:solidFill>
            <a:schemeClr val="tx1"/>
          </a:solidFill>
          <a:latin typeface="+mn-lt"/>
          <a:ea typeface="+mn-ea"/>
          <a:cs typeface="+mn-cs"/>
        </a:defRPr>
      </a:lvl6pPr>
      <a:lvl7pPr algn="l" defTabSz="914342" eaLnBrk="1" hangingPunct="1" indent="-228586" latinLnBrk="0" marL="2971612" rtl="0">
        <a:spcBef>
          <a:spcPct val="20000"/>
        </a:spcBef>
        <a:buFont typeface="Arial" pitchFamily="34" charset="0"/>
        <a:buChar char="•"/>
        <a:defRPr sz="2000" kern="1200">
          <a:solidFill>
            <a:schemeClr val="tx1"/>
          </a:solidFill>
          <a:latin typeface="+mn-lt"/>
          <a:ea typeface="+mn-ea"/>
          <a:cs typeface="+mn-cs"/>
        </a:defRPr>
      </a:lvl7pPr>
      <a:lvl8pPr algn="l" defTabSz="914342" eaLnBrk="1" hangingPunct="1" indent="-228586" latinLnBrk="0" marL="3428783" rtl="0">
        <a:spcBef>
          <a:spcPct val="20000"/>
        </a:spcBef>
        <a:buFont typeface="Arial" pitchFamily="34" charset="0"/>
        <a:buChar char="•"/>
        <a:defRPr sz="2000" kern="1200">
          <a:solidFill>
            <a:schemeClr val="tx1"/>
          </a:solidFill>
          <a:latin typeface="+mn-lt"/>
          <a:ea typeface="+mn-ea"/>
          <a:cs typeface="+mn-cs"/>
        </a:defRPr>
      </a:lvl8pPr>
      <a:lvl9pPr algn="l" defTabSz="914342" eaLnBrk="1" hangingPunct="1" indent="-228586" latinLnBrk="0" marL="3885954" rtl="0">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algn="l" defTabSz="914342" eaLnBrk="1" hangingPunct="1" latinLnBrk="0" marL="0" rtl="0">
        <a:defRPr sz="1800" kern="1200">
          <a:solidFill>
            <a:schemeClr val="tx1"/>
          </a:solidFill>
          <a:latin typeface="+mn-lt"/>
          <a:ea typeface="+mn-ea"/>
          <a:cs typeface="+mn-cs"/>
        </a:defRPr>
      </a:lvl1pPr>
      <a:lvl2pPr algn="l" defTabSz="914342" eaLnBrk="1" hangingPunct="1" latinLnBrk="0" marL="457171" rtl="0">
        <a:defRPr sz="1800" kern="1200">
          <a:solidFill>
            <a:schemeClr val="tx1"/>
          </a:solidFill>
          <a:latin typeface="+mn-lt"/>
          <a:ea typeface="+mn-ea"/>
          <a:cs typeface="+mn-cs"/>
        </a:defRPr>
      </a:lvl2pPr>
      <a:lvl3pPr algn="l" defTabSz="914342" eaLnBrk="1" hangingPunct="1" latinLnBrk="0" marL="914342" rtl="0">
        <a:defRPr sz="1800" kern="1200">
          <a:solidFill>
            <a:schemeClr val="tx1"/>
          </a:solidFill>
          <a:latin typeface="+mn-lt"/>
          <a:ea typeface="+mn-ea"/>
          <a:cs typeface="+mn-cs"/>
        </a:defRPr>
      </a:lvl3pPr>
      <a:lvl4pPr algn="l" defTabSz="914342" eaLnBrk="1" hangingPunct="1" latinLnBrk="0" marL="1371513" rtl="0">
        <a:defRPr sz="1800" kern="1200">
          <a:solidFill>
            <a:schemeClr val="tx1"/>
          </a:solidFill>
          <a:latin typeface="+mn-lt"/>
          <a:ea typeface="+mn-ea"/>
          <a:cs typeface="+mn-cs"/>
        </a:defRPr>
      </a:lvl4pPr>
      <a:lvl5pPr algn="l" defTabSz="914342" eaLnBrk="1" hangingPunct="1" latinLnBrk="0" marL="1828684" rtl="0">
        <a:defRPr sz="1800" kern="1200">
          <a:solidFill>
            <a:schemeClr val="tx1"/>
          </a:solidFill>
          <a:latin typeface="+mn-lt"/>
          <a:ea typeface="+mn-ea"/>
          <a:cs typeface="+mn-cs"/>
        </a:defRPr>
      </a:lvl5pPr>
      <a:lvl6pPr algn="l" defTabSz="914342" eaLnBrk="1" hangingPunct="1" latinLnBrk="0" marL="2285855" rtl="0">
        <a:defRPr sz="1800" kern="1200">
          <a:solidFill>
            <a:schemeClr val="tx1"/>
          </a:solidFill>
          <a:latin typeface="+mn-lt"/>
          <a:ea typeface="+mn-ea"/>
          <a:cs typeface="+mn-cs"/>
        </a:defRPr>
      </a:lvl6pPr>
      <a:lvl7pPr algn="l" defTabSz="914342" eaLnBrk="1" hangingPunct="1" latinLnBrk="0" marL="2743026" rtl="0">
        <a:defRPr sz="1800" kern="1200">
          <a:solidFill>
            <a:schemeClr val="tx1"/>
          </a:solidFill>
          <a:latin typeface="+mn-lt"/>
          <a:ea typeface="+mn-ea"/>
          <a:cs typeface="+mn-cs"/>
        </a:defRPr>
      </a:lvl7pPr>
      <a:lvl8pPr algn="l" defTabSz="914342" eaLnBrk="1" hangingPunct="1" latinLnBrk="0" marL="3200198" rtl="0">
        <a:defRPr sz="1800" kern="1200">
          <a:solidFill>
            <a:schemeClr val="tx1"/>
          </a:solidFill>
          <a:latin typeface="+mn-lt"/>
          <a:ea typeface="+mn-ea"/>
          <a:cs typeface="+mn-cs"/>
        </a:defRPr>
      </a:lvl8pPr>
      <a:lvl9pPr algn="l" defTabSz="914342" eaLnBrk="1" hangingPunct="1" latinLnBrk="0" marL="3657369" rtl="0">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38" name=""/>
        <p:cNvGrpSpPr/>
        <p:nvPr/>
      </p:nvGrpSpPr>
      <p:grpSpPr>
        <a:xfrm>
          <a:off x="0" y="0"/>
          <a:ext cx="0" cy="0"/>
          <a:chOff x="0" y="0"/>
          <a:chExt cx="0" cy="0"/>
        </a:xfrm>
      </p:grpSpPr>
      <p:sp>
        <p:nvSpPr>
          <p:cNvPr id="1048588" name="Title Placeholder 3"/>
          <p:cNvSpPr>
            <a:spLocks noGrp="1"/>
          </p:cNvSpPr>
          <p:nvPr>
            <p:ph type="title"/>
          </p:nvPr>
        </p:nvSpPr>
        <p:spPr>
          <a:xfrm>
            <a:off x="305991" y="413387"/>
            <a:ext cx="8532019" cy="855026"/>
          </a:xfrm>
          <a:prstGeom prst="rect"/>
        </p:spPr>
        <p:txBody>
          <a:bodyPr anchor="t" bIns="0" lIns="0" rIns="0" rtlCol="0" tIns="0" vert="horz">
            <a:normAutofit/>
          </a:bodyPr>
          <a:p>
            <a:r>
              <a:rPr lang="fr-FR" smtClean="0"/>
              <a:t>Modifiez le style du titre</a:t>
            </a:r>
            <a:endParaRPr dirty="0" lang="pt-PT"/>
          </a:p>
        </p:txBody>
      </p:sp>
      <p:sp>
        <p:nvSpPr>
          <p:cNvPr id="1048589" name="Text Placeholder 4"/>
          <p:cNvSpPr>
            <a:spLocks noGrp="1"/>
          </p:cNvSpPr>
          <p:nvPr>
            <p:ph type="body" idx="1"/>
          </p:nvPr>
        </p:nvSpPr>
        <p:spPr>
          <a:xfrm>
            <a:off x="305991" y="1412875"/>
            <a:ext cx="8532018" cy="4764088"/>
          </a:xfrm>
          <a:prstGeom prst="rect"/>
        </p:spPr>
        <p:txBody>
          <a:bodyPr bIns="0" lIns="0" rIns="0" rtlCol="0" tIns="0" vert="horz">
            <a:normAutofit/>
          </a:bodyPr>
          <a:p>
            <a:pPr lvl="0"/>
            <a:r>
              <a:rPr dirty="0" lang="en-US"/>
              <a:t>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pt-PT"/>
          </a:p>
        </p:txBody>
      </p:sp>
    </p:spTree>
  </p:cSld>
  <p:clrMap accent1="accent1" accent2="accent2" accent3="accent3" accent4="accent4" accent5="accent5" accent6="accent6" bg1="lt1" bg2="lt2" tx1="dk1" tx2="dk2"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Lst>
  <p:txStyles>
    <p:titleStyle>
      <a:lvl1pPr algn="l" defTabSz="685800" eaLnBrk="1" hangingPunct="1" latinLnBrk="0" rtl="0">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algn="l" defTabSz="685800" eaLnBrk="1" hangingPunct="1" indent="0" latinLnBrk="0" marL="0" rtl="0">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defTabSz="685800" eaLnBrk="1" hangingPunct="1" indent="-171450" latinLnBrk="0" marL="514350" rtl="0">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l" defTabSz="685800" eaLnBrk="1" hangingPunct="1" indent="-171450" latinLnBrk="0" marL="857250" rtl="0">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lgn="l" defTabSz="685800" eaLnBrk="1" hangingPunct="1" indent="-171450" latinLnBrk="0" marL="1200150" rtl="0">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lgn="l" defTabSz="685800" eaLnBrk="1" hangingPunct="1" indent="-171450" latinLnBrk="0" marL="1543050" rtl="0">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algn="l" defTabSz="685800" eaLnBrk="1" hangingPunct="1" indent="-171450" latinLnBrk="0" marL="18859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algn="l" defTabSz="685800" eaLnBrk="1" hangingPunct="1" indent="-171450" latinLnBrk="0" marL="22288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algn="l" defTabSz="685800" eaLnBrk="1" hangingPunct="1" indent="-171450" latinLnBrk="0" marL="25717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algn="l" defTabSz="685800" eaLnBrk="1" hangingPunct="1" indent="-171450" latinLnBrk="0" marL="29146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algn="l" defTabSz="685800" eaLnBrk="1" hangingPunct="1" latinLnBrk="0" marL="0" rtl="0">
        <a:defRPr sz="1350" kern="1200">
          <a:solidFill>
            <a:schemeClr val="tx1"/>
          </a:solidFill>
          <a:latin typeface="+mn-lt"/>
          <a:ea typeface="+mn-ea"/>
          <a:cs typeface="+mn-cs"/>
        </a:defRPr>
      </a:lvl1pPr>
      <a:lvl2pPr algn="l" defTabSz="685800" eaLnBrk="1" hangingPunct="1" latinLnBrk="0" marL="342900" rtl="0">
        <a:defRPr sz="1350" kern="1200">
          <a:solidFill>
            <a:schemeClr val="tx1"/>
          </a:solidFill>
          <a:latin typeface="+mn-lt"/>
          <a:ea typeface="+mn-ea"/>
          <a:cs typeface="+mn-cs"/>
        </a:defRPr>
      </a:lvl2pPr>
      <a:lvl3pPr algn="l" defTabSz="685800" eaLnBrk="1" hangingPunct="1" latinLnBrk="0" marL="685800" rtl="0">
        <a:defRPr sz="1350" kern="1200">
          <a:solidFill>
            <a:schemeClr val="tx1"/>
          </a:solidFill>
          <a:latin typeface="+mn-lt"/>
          <a:ea typeface="+mn-ea"/>
          <a:cs typeface="+mn-cs"/>
        </a:defRPr>
      </a:lvl3pPr>
      <a:lvl4pPr algn="l" defTabSz="685800" eaLnBrk="1" hangingPunct="1" latinLnBrk="0" marL="1028700" rtl="0">
        <a:defRPr sz="1350" kern="1200">
          <a:solidFill>
            <a:schemeClr val="tx1"/>
          </a:solidFill>
          <a:latin typeface="+mn-lt"/>
          <a:ea typeface="+mn-ea"/>
          <a:cs typeface="+mn-cs"/>
        </a:defRPr>
      </a:lvl4pPr>
      <a:lvl5pPr algn="l" defTabSz="685800" eaLnBrk="1" hangingPunct="1" latinLnBrk="0" marL="1371600" rtl="0">
        <a:defRPr sz="1350" kern="1200">
          <a:solidFill>
            <a:schemeClr val="tx1"/>
          </a:solidFill>
          <a:latin typeface="+mn-lt"/>
          <a:ea typeface="+mn-ea"/>
          <a:cs typeface="+mn-cs"/>
        </a:defRPr>
      </a:lvl5pPr>
      <a:lvl6pPr algn="l" defTabSz="685800" eaLnBrk="1" hangingPunct="1" latinLnBrk="0" marL="1714500" rtl="0">
        <a:defRPr sz="1350" kern="1200">
          <a:solidFill>
            <a:schemeClr val="tx1"/>
          </a:solidFill>
          <a:latin typeface="+mn-lt"/>
          <a:ea typeface="+mn-ea"/>
          <a:cs typeface="+mn-cs"/>
        </a:defRPr>
      </a:lvl6pPr>
      <a:lvl7pPr algn="l" defTabSz="685800" eaLnBrk="1" hangingPunct="1" latinLnBrk="0" marL="2057400" rtl="0">
        <a:defRPr sz="1350" kern="1200">
          <a:solidFill>
            <a:schemeClr val="tx1"/>
          </a:solidFill>
          <a:latin typeface="+mn-lt"/>
          <a:ea typeface="+mn-ea"/>
          <a:cs typeface="+mn-cs"/>
        </a:defRPr>
      </a:lvl7pPr>
      <a:lvl8pPr algn="l" defTabSz="685800" eaLnBrk="1" hangingPunct="1" latinLnBrk="0" marL="2400300" rtl="0">
        <a:defRPr sz="1350" kern="1200">
          <a:solidFill>
            <a:schemeClr val="tx1"/>
          </a:solidFill>
          <a:latin typeface="+mn-lt"/>
          <a:ea typeface="+mn-ea"/>
          <a:cs typeface="+mn-cs"/>
        </a:defRPr>
      </a:lvl8pPr>
      <a:lvl9pPr algn="l" defTabSz="685800" eaLnBrk="1" hangingPunct="1" latinLnBrk="0" marL="2743200" rtl="0">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p:bgPr>
    </p:bg>
    <p:spTree>
      <p:nvGrpSpPr>
        <p:cNvPr id="69" name=""/>
        <p:cNvGrpSpPr/>
        <p:nvPr/>
      </p:nvGrpSpPr>
      <p:grpSpPr>
        <a:xfrm>
          <a:off x="0" y="0"/>
          <a:ext cx="0" cy="0"/>
          <a:chOff x="0" y="0"/>
          <a:chExt cx="0" cy="0"/>
        </a:xfrm>
      </p:grpSpPr>
      <p:sp>
        <p:nvSpPr>
          <p:cNvPr id="1048650" name="Rectangle 6"/>
          <p:cNvSpPr/>
          <p:nvPr/>
        </p:nvSpPr>
        <p:spPr>
          <a:xfrm>
            <a:off x="0" y="0"/>
            <a:ext cx="9144000" cy="68580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sp>
        <p:nvSpPr>
          <p:cNvPr id="1048651" name="Title Placeholder 1"/>
          <p:cNvSpPr>
            <a:spLocks noGrp="1"/>
          </p:cNvSpPr>
          <p:nvPr>
            <p:ph type="title"/>
          </p:nvPr>
        </p:nvSpPr>
        <p:spPr>
          <a:xfrm>
            <a:off x="309801" y="418452"/>
            <a:ext cx="8312649" cy="859536"/>
          </a:xfrm>
          <a:prstGeom prst="rect"/>
        </p:spPr>
        <p:txBody>
          <a:bodyPr anchor="t" bIns="0" lIns="0" rIns="0" rtlCol="0" tIns="0" vert="horz">
            <a:normAutofit/>
          </a:bodyPr>
          <a:p>
            <a:pPr lvl="0">
              <a:lnSpc>
                <a:spcPts val="2250"/>
              </a:lnSpc>
            </a:pPr>
            <a:r>
              <a:rPr lang="en-US" smtClean="0"/>
              <a:t>Click to edit Master title style</a:t>
            </a:r>
            <a:endParaRPr dirty="0" lang="pt-PT"/>
          </a:p>
        </p:txBody>
      </p:sp>
      <p:sp>
        <p:nvSpPr>
          <p:cNvPr id="1048652" name="Text Placeholder 2"/>
          <p:cNvSpPr>
            <a:spLocks noGrp="1"/>
          </p:cNvSpPr>
          <p:nvPr>
            <p:ph type="body" idx="1"/>
          </p:nvPr>
        </p:nvSpPr>
        <p:spPr>
          <a:xfrm>
            <a:off x="309801" y="1412876"/>
            <a:ext cx="8528209" cy="4351337"/>
          </a:xfrm>
          <a:prstGeom prst="rect"/>
        </p:spPr>
        <p:txBody>
          <a:bodyPr bIns="0" lIns="0" rIns="0" rtlCol="0" tIns="0" vert="horz">
            <a:normAutofit/>
          </a:bodyPr>
          <a:p>
            <a:pPr lvl="0"/>
            <a:r>
              <a:rPr dirty="0" lang="en-US" smtClean="0"/>
              <a:t>Edit Master text styles</a:t>
            </a:r>
          </a:p>
          <a:p>
            <a:pPr lvl="1"/>
            <a:r>
              <a:rPr dirty="0" lang="en-US" smtClean="0"/>
              <a:t>Second level</a:t>
            </a:r>
          </a:p>
          <a:p>
            <a:pPr lvl="2"/>
            <a:r>
              <a:rPr dirty="0" lang="en-US" smtClean="0"/>
              <a:t>Third level</a:t>
            </a:r>
          </a:p>
          <a:p>
            <a:pPr lvl="3"/>
            <a:r>
              <a:rPr dirty="0" lang="en-US" smtClean="0"/>
              <a:t>Fourth level</a:t>
            </a:r>
            <a:endParaRPr dirty="0" lang="en-US"/>
          </a:p>
        </p:txBody>
      </p:sp>
      <p:pic>
        <p:nvPicPr>
          <p:cNvPr id="2097197" name="Graphic 4"/>
          <p:cNvPicPr>
            <a:picLocks noChangeAspect="1"/>
          </p:cNvPicPr>
          <p:nvPr/>
        </p:nvPicPr>
        <p:blipFill rotWithShape="1">
          <a:blip xmlns:r="http://schemas.openxmlformats.org/officeDocument/2006/relationships" r:embed="rId5" cstate="print"/>
          <a:srcRect l="81836" t="-4713" b="16530"/>
          <a:stretch>
            <a:fillRect/>
          </a:stretch>
        </p:blipFill>
        <p:spPr>
          <a:xfrm>
            <a:off x="8660845" y="188640"/>
            <a:ext cx="318267" cy="459624"/>
          </a:xfrm>
          <a:prstGeom prst="rect"/>
        </p:spPr>
      </p:pic>
    </p:spTree>
  </p:cSld>
  <p:clrMap accent1="accent1" accent2="accent2" accent3="accent3" accent4="accent4" accent5="accent5" accent6="accent6" bg1="lt1" bg2="lt2" tx1="dk1" tx2="dk2" hlink="hlink" folHlink="folHlink"/>
  <p:sldLayoutIdLst>
    <p:sldLayoutId id="2147483679" r:id="rId1"/>
    <p:sldLayoutId id="2147483680" r:id="rId2"/>
    <p:sldLayoutId id="2147483681" r:id="rId3"/>
    <p:sldLayoutId id="2147483682" r:id="rId4"/>
  </p:sldLayoutIdLst>
  <p:txStyles>
    <p:titleStyle>
      <a:lvl1pPr algn="l" defTabSz="685800" eaLnBrk="1" hangingPunct="1" latinLnBrk="0" rtl="0">
        <a:lnSpc>
          <a:spcPct val="90000"/>
        </a:lnSpc>
        <a:spcBef>
          <a:spcPct val="0"/>
        </a:spcBef>
        <a:buNone/>
        <a:defRPr sz="1950" kern="1200" lang="pt-PT">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algn="l" defTabSz="685800" eaLnBrk="1" hangingPunct="1" indent="0" latinLnBrk="0" marL="0" rtl="0">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algn="l" defTabSz="685800" eaLnBrk="1" hangingPunct="1" indent="-171450" latinLnBrk="0" marL="175022" rtl="0">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algn="l" defTabSz="685800" eaLnBrk="1" hangingPunct="1" indent="-171450" latinLnBrk="0" marL="342900" rtl="0">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algn="l" defTabSz="685800" eaLnBrk="1" hangingPunct="1" indent="-175022" latinLnBrk="0" marL="517922" rtl="0">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algn="l" defTabSz="685800" eaLnBrk="1" hangingPunct="1" indent="-171450" latinLnBrk="0" marL="1543050" rtl="0">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algn="l" defTabSz="685800" eaLnBrk="1" hangingPunct="1" indent="-171450" latinLnBrk="0" marL="18859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algn="l" defTabSz="685800" eaLnBrk="1" hangingPunct="1" indent="-171450" latinLnBrk="0" marL="22288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algn="l" defTabSz="685800" eaLnBrk="1" hangingPunct="1" indent="-171450" latinLnBrk="0" marL="25717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algn="l" defTabSz="685800" eaLnBrk="1" hangingPunct="1" indent="-171450" latinLnBrk="0" marL="29146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algn="l" defTabSz="685800" eaLnBrk="1" hangingPunct="1" latinLnBrk="0" marL="0" rtl="0">
        <a:defRPr sz="1350" kern="1200">
          <a:solidFill>
            <a:schemeClr val="tx1"/>
          </a:solidFill>
          <a:latin typeface="+mn-lt"/>
          <a:ea typeface="+mn-ea"/>
          <a:cs typeface="+mn-cs"/>
        </a:defRPr>
      </a:lvl1pPr>
      <a:lvl2pPr algn="l" defTabSz="685800" eaLnBrk="1" hangingPunct="1" latinLnBrk="0" marL="342900" rtl="0">
        <a:defRPr sz="1350" kern="1200">
          <a:solidFill>
            <a:schemeClr val="tx1"/>
          </a:solidFill>
          <a:latin typeface="+mn-lt"/>
          <a:ea typeface="+mn-ea"/>
          <a:cs typeface="+mn-cs"/>
        </a:defRPr>
      </a:lvl2pPr>
      <a:lvl3pPr algn="l" defTabSz="685800" eaLnBrk="1" hangingPunct="1" latinLnBrk="0" marL="685800" rtl="0">
        <a:defRPr sz="1350" kern="1200">
          <a:solidFill>
            <a:schemeClr val="tx1"/>
          </a:solidFill>
          <a:latin typeface="+mn-lt"/>
          <a:ea typeface="+mn-ea"/>
          <a:cs typeface="+mn-cs"/>
        </a:defRPr>
      </a:lvl3pPr>
      <a:lvl4pPr algn="l" defTabSz="685800" eaLnBrk="1" hangingPunct="1" latinLnBrk="0" marL="1028700" rtl="0">
        <a:defRPr sz="1350" kern="1200">
          <a:solidFill>
            <a:schemeClr val="tx1"/>
          </a:solidFill>
          <a:latin typeface="+mn-lt"/>
          <a:ea typeface="+mn-ea"/>
          <a:cs typeface="+mn-cs"/>
        </a:defRPr>
      </a:lvl4pPr>
      <a:lvl5pPr algn="l" defTabSz="685800" eaLnBrk="1" hangingPunct="1" latinLnBrk="0" marL="1371600" rtl="0">
        <a:defRPr sz="1350" kern="1200">
          <a:solidFill>
            <a:schemeClr val="tx1"/>
          </a:solidFill>
          <a:latin typeface="+mn-lt"/>
          <a:ea typeface="+mn-ea"/>
          <a:cs typeface="+mn-cs"/>
        </a:defRPr>
      </a:lvl5pPr>
      <a:lvl6pPr algn="l" defTabSz="685800" eaLnBrk="1" hangingPunct="1" latinLnBrk="0" marL="1714500" rtl="0">
        <a:defRPr sz="1350" kern="1200">
          <a:solidFill>
            <a:schemeClr val="tx1"/>
          </a:solidFill>
          <a:latin typeface="+mn-lt"/>
          <a:ea typeface="+mn-ea"/>
          <a:cs typeface="+mn-cs"/>
        </a:defRPr>
      </a:lvl6pPr>
      <a:lvl7pPr algn="l" defTabSz="685800" eaLnBrk="1" hangingPunct="1" latinLnBrk="0" marL="2057400" rtl="0">
        <a:defRPr sz="1350" kern="1200">
          <a:solidFill>
            <a:schemeClr val="tx1"/>
          </a:solidFill>
          <a:latin typeface="+mn-lt"/>
          <a:ea typeface="+mn-ea"/>
          <a:cs typeface="+mn-cs"/>
        </a:defRPr>
      </a:lvl7pPr>
      <a:lvl8pPr algn="l" defTabSz="685800" eaLnBrk="1" hangingPunct="1" latinLnBrk="0" marL="2400300" rtl="0">
        <a:defRPr sz="1350" kern="1200">
          <a:solidFill>
            <a:schemeClr val="tx1"/>
          </a:solidFill>
          <a:latin typeface="+mn-lt"/>
          <a:ea typeface="+mn-ea"/>
          <a:cs typeface="+mn-cs"/>
        </a:defRPr>
      </a:lvl8pPr>
      <a:lvl9pPr algn="l" defTabSz="685800" eaLnBrk="1" hangingPunct="1" latinLnBrk="0" marL="2743200" rtl="0">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p:bgPr>
    </p:bg>
    <p:spTree>
      <p:nvGrpSpPr>
        <p:cNvPr id="126" name=""/>
        <p:cNvGrpSpPr/>
        <p:nvPr/>
      </p:nvGrpSpPr>
      <p:grpSpPr>
        <a:xfrm>
          <a:off x="0" y="0"/>
          <a:ext cx="0" cy="0"/>
          <a:chOff x="0" y="0"/>
          <a:chExt cx="0" cy="0"/>
        </a:xfrm>
      </p:grpSpPr>
      <p:sp>
        <p:nvSpPr>
          <p:cNvPr id="1048874" name="Title Placeholder 1"/>
          <p:cNvSpPr>
            <a:spLocks noGrp="1"/>
          </p:cNvSpPr>
          <p:nvPr>
            <p:ph type="title"/>
          </p:nvPr>
        </p:nvSpPr>
        <p:spPr>
          <a:xfrm>
            <a:off x="305991" y="404814"/>
            <a:ext cx="8262453" cy="863601"/>
          </a:xfrm>
          <a:prstGeom prst="rect"/>
        </p:spPr>
        <p:txBody>
          <a:bodyPr anchor="t" bIns="0" lIns="0" rIns="0" rtlCol="0" tIns="0" vert="horz">
            <a:normAutofit/>
          </a:bodyPr>
          <a:p>
            <a:pPr lvl="0">
              <a:lnSpc>
                <a:spcPts val="2250"/>
              </a:lnSpc>
            </a:pPr>
            <a:r>
              <a:rPr lang="en-US" smtClean="0"/>
              <a:t>Click to edit Master title style</a:t>
            </a:r>
            <a:endParaRPr dirty="0" lang="pt-PT"/>
          </a:p>
        </p:txBody>
      </p:sp>
      <p:pic>
        <p:nvPicPr>
          <p:cNvPr id="2097246" name="Graphic 4"/>
          <p:cNvPicPr>
            <a:picLocks noChangeAspect="1"/>
          </p:cNvPicPr>
          <p:nvPr/>
        </p:nvPicPr>
        <p:blipFill rotWithShape="1">
          <a:blip xmlns:r="http://schemas.openxmlformats.org/officeDocument/2006/relationships" r:embed="rId23" cstate="print"/>
          <a:srcRect l="81836" t="-4713" b="16530"/>
          <a:stretch>
            <a:fillRect/>
          </a:stretch>
        </p:blipFill>
        <p:spPr>
          <a:xfrm>
            <a:off x="8660845" y="188640"/>
            <a:ext cx="318267" cy="459624"/>
          </a:xfrm>
          <a:prstGeom prst="rect"/>
        </p:spPr>
      </p:pic>
      <p:sp>
        <p:nvSpPr>
          <p:cNvPr id="1048875" name="Text Placeholder 2"/>
          <p:cNvSpPr>
            <a:spLocks noGrp="1"/>
          </p:cNvSpPr>
          <p:nvPr>
            <p:ph type="body" idx="1"/>
          </p:nvPr>
        </p:nvSpPr>
        <p:spPr>
          <a:xfrm>
            <a:off x="309801" y="1412876"/>
            <a:ext cx="8528209" cy="5040313"/>
          </a:xfrm>
          <a:prstGeom prst="rect"/>
        </p:spPr>
        <p:txBody>
          <a:bodyPr bIns="0" lIns="0" rIns="0" rtlCol="0" tIns="0" vert="horz">
            <a:normAutofit/>
          </a:bodyPr>
          <a:p>
            <a:pPr lvl="0"/>
            <a:r>
              <a:rPr dirty="0" lang="en-US" smtClean="0"/>
              <a:t>Edit Master text styles</a:t>
            </a:r>
          </a:p>
          <a:p>
            <a:pPr lvl="1"/>
            <a:r>
              <a:rPr dirty="0" lang="en-US" smtClean="0"/>
              <a:t>Second level</a:t>
            </a:r>
          </a:p>
          <a:p>
            <a:pPr lvl="2"/>
            <a:r>
              <a:rPr dirty="0" lang="en-US" smtClean="0"/>
              <a:t>Third level</a:t>
            </a:r>
          </a:p>
          <a:p>
            <a:pPr lvl="3"/>
            <a:r>
              <a:rPr dirty="0" lang="en-US" smtClean="0"/>
              <a:t>Fourth level</a:t>
            </a:r>
            <a:endParaRPr dirty="0" lang="en-US"/>
          </a:p>
        </p:txBody>
      </p:sp>
      <p:sp>
        <p:nvSpPr>
          <p:cNvPr id="1048876" name="Rectangle 4"/>
          <p:cNvSpPr/>
          <p:nvPr/>
        </p:nvSpPr>
        <p:spPr>
          <a:xfrm>
            <a:off x="9372601" y="1590548"/>
            <a:ext cx="446303" cy="621323"/>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Capgemini Blue</a:t>
            </a:r>
          </a:p>
          <a:p>
            <a:pPr marL="128588"/>
            <a:r>
              <a:rPr dirty="0" sz="450" lang="en-US" smtClean="0"/>
              <a:t>R 0</a:t>
            </a:r>
          </a:p>
          <a:p>
            <a:pPr marL="128588"/>
            <a:r>
              <a:rPr dirty="0" sz="450" lang="en-US" smtClean="0"/>
              <a:t>G 112</a:t>
            </a:r>
          </a:p>
          <a:p>
            <a:pPr marL="128588"/>
            <a:r>
              <a:rPr dirty="0" sz="450" lang="en-US" smtClean="0"/>
              <a:t>B 173</a:t>
            </a:r>
          </a:p>
        </p:txBody>
      </p:sp>
      <p:sp>
        <p:nvSpPr>
          <p:cNvPr id="1048877" name="Rectangle 5"/>
          <p:cNvSpPr/>
          <p:nvPr/>
        </p:nvSpPr>
        <p:spPr>
          <a:xfrm>
            <a:off x="9818903" y="1590548"/>
            <a:ext cx="446303" cy="621323"/>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Vibrant</a:t>
            </a:r>
            <a:br>
              <a:rPr b="1" dirty="0" sz="450" lang="en-US" smtClean="0"/>
            </a:br>
            <a:r>
              <a:rPr b="1" dirty="0" sz="450" lang="en-US" smtClean="0"/>
              <a:t>Blue</a:t>
            </a:r>
          </a:p>
          <a:p>
            <a:pPr marL="128588"/>
            <a:r>
              <a:rPr dirty="0" sz="450" lang="en-US" smtClean="0"/>
              <a:t>R 18</a:t>
            </a:r>
            <a:endParaRPr dirty="0" sz="450" lang="en-US"/>
          </a:p>
          <a:p>
            <a:pPr marL="128588"/>
            <a:r>
              <a:rPr dirty="0" sz="450" lang="en-US"/>
              <a:t>G </a:t>
            </a:r>
            <a:r>
              <a:rPr dirty="0" sz="450" lang="en-US" smtClean="0"/>
              <a:t>171</a:t>
            </a:r>
            <a:endParaRPr dirty="0" sz="450" lang="en-US"/>
          </a:p>
          <a:p>
            <a:pPr marL="128588"/>
            <a:r>
              <a:rPr dirty="0" sz="450" lang="en-US"/>
              <a:t>B </a:t>
            </a:r>
            <a:r>
              <a:rPr dirty="0" sz="450" lang="en-US" smtClean="0"/>
              <a:t>219</a:t>
            </a:r>
            <a:endParaRPr dirty="0" sz="450" lang="en-US"/>
          </a:p>
        </p:txBody>
      </p:sp>
      <p:sp>
        <p:nvSpPr>
          <p:cNvPr id="1048878" name="Rectangle 6"/>
          <p:cNvSpPr/>
          <p:nvPr/>
        </p:nvSpPr>
        <p:spPr>
          <a:xfrm>
            <a:off x="10265206" y="1590548"/>
            <a:ext cx="446303" cy="621323"/>
          </a:xfrm>
          <a:prstGeom prst="rect"/>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Deep</a:t>
            </a:r>
            <a:br>
              <a:rPr b="1" dirty="0" sz="450" lang="en-US" smtClean="0"/>
            </a:br>
            <a:r>
              <a:rPr b="1" dirty="0" sz="450" lang="en-US" smtClean="0"/>
              <a:t>Purple</a:t>
            </a:r>
          </a:p>
          <a:p>
            <a:pPr marL="128588"/>
            <a:r>
              <a:rPr dirty="0" sz="450" lang="en-US"/>
              <a:t>R </a:t>
            </a:r>
            <a:r>
              <a:rPr dirty="0" sz="450" lang="en-US" smtClean="0"/>
              <a:t>43</a:t>
            </a:r>
            <a:endParaRPr dirty="0" sz="450" lang="en-US"/>
          </a:p>
          <a:p>
            <a:pPr marL="128588"/>
            <a:r>
              <a:rPr dirty="0" sz="450" lang="en-US"/>
              <a:t>G </a:t>
            </a:r>
            <a:r>
              <a:rPr dirty="0" sz="450" lang="en-US" smtClean="0"/>
              <a:t>10</a:t>
            </a:r>
            <a:endParaRPr dirty="0" sz="450" lang="en-US"/>
          </a:p>
          <a:p>
            <a:pPr marL="128588"/>
            <a:r>
              <a:rPr dirty="0" sz="450" lang="en-US"/>
              <a:t>B </a:t>
            </a:r>
            <a:r>
              <a:rPr dirty="0" sz="450" lang="en-US" smtClean="0"/>
              <a:t>61</a:t>
            </a:r>
            <a:endParaRPr dirty="0" sz="450" lang="en-US"/>
          </a:p>
        </p:txBody>
      </p:sp>
      <p:sp>
        <p:nvSpPr>
          <p:cNvPr id="1048879" name="Rectangle 7"/>
          <p:cNvSpPr/>
          <p:nvPr/>
        </p:nvSpPr>
        <p:spPr>
          <a:xfrm>
            <a:off x="10711508" y="1590548"/>
            <a:ext cx="446303" cy="621323"/>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Tech</a:t>
            </a:r>
            <a:br>
              <a:rPr b="1" dirty="0" sz="450" lang="en-US" smtClean="0"/>
            </a:br>
            <a:r>
              <a:rPr b="1" dirty="0" sz="450" lang="en-US" smtClean="0"/>
              <a:t>Red</a:t>
            </a:r>
          </a:p>
          <a:p>
            <a:pPr marL="128588"/>
            <a:r>
              <a:rPr dirty="0" sz="450" lang="en-US"/>
              <a:t>R </a:t>
            </a:r>
            <a:r>
              <a:rPr dirty="0" sz="450" lang="en-US" smtClean="0"/>
              <a:t>255</a:t>
            </a:r>
            <a:endParaRPr dirty="0" sz="450" lang="en-US"/>
          </a:p>
          <a:p>
            <a:pPr marL="128588"/>
            <a:r>
              <a:rPr dirty="0" sz="450" lang="en-US"/>
              <a:t>G </a:t>
            </a:r>
            <a:r>
              <a:rPr dirty="0" sz="450" lang="en-US" smtClean="0"/>
              <a:t>48</a:t>
            </a:r>
            <a:endParaRPr dirty="0" sz="450" lang="en-US"/>
          </a:p>
          <a:p>
            <a:pPr marL="128588"/>
            <a:r>
              <a:rPr dirty="0" sz="450" lang="en-US"/>
              <a:t>B </a:t>
            </a:r>
            <a:r>
              <a:rPr dirty="0" sz="450" lang="en-US" smtClean="0"/>
              <a:t>76</a:t>
            </a:r>
            <a:endParaRPr dirty="0" sz="450" lang="en-US"/>
          </a:p>
        </p:txBody>
      </p:sp>
      <p:sp>
        <p:nvSpPr>
          <p:cNvPr id="1048880" name="Rectangle 9"/>
          <p:cNvSpPr/>
          <p:nvPr/>
        </p:nvSpPr>
        <p:spPr>
          <a:xfrm>
            <a:off x="11157811" y="1590548"/>
            <a:ext cx="446303" cy="621323"/>
          </a:xfrm>
          <a:prstGeom prst="rect"/>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Zest</a:t>
            </a:r>
            <a:br>
              <a:rPr b="1" dirty="0" sz="450" lang="en-US" smtClean="0"/>
            </a:br>
            <a:r>
              <a:rPr b="1" dirty="0" sz="450" lang="en-US" smtClean="0"/>
              <a:t>Green</a:t>
            </a:r>
          </a:p>
          <a:p>
            <a:pPr marL="128588"/>
            <a:r>
              <a:rPr dirty="0" sz="450" lang="en-US"/>
              <a:t>R </a:t>
            </a:r>
            <a:r>
              <a:rPr dirty="0" sz="450" lang="en-US" smtClean="0"/>
              <a:t>149</a:t>
            </a:r>
            <a:endParaRPr dirty="0" sz="450" lang="en-US"/>
          </a:p>
          <a:p>
            <a:pPr marL="128588"/>
            <a:r>
              <a:rPr dirty="0" sz="450" lang="en-US"/>
              <a:t>G </a:t>
            </a:r>
            <a:r>
              <a:rPr dirty="0" sz="450" lang="en-US" smtClean="0"/>
              <a:t>230</a:t>
            </a:r>
            <a:endParaRPr dirty="0" sz="450" lang="en-US"/>
          </a:p>
          <a:p>
            <a:pPr marL="128588"/>
            <a:r>
              <a:rPr dirty="0" sz="450" lang="en-US"/>
              <a:t>B </a:t>
            </a:r>
            <a:r>
              <a:rPr dirty="0" sz="450" lang="en-US" smtClean="0"/>
              <a:t>22</a:t>
            </a:r>
            <a:endParaRPr dirty="0" sz="450" lang="en-US"/>
          </a:p>
        </p:txBody>
      </p:sp>
      <p:sp>
        <p:nvSpPr>
          <p:cNvPr id="1048881" name="Rectangle 10"/>
          <p:cNvSpPr/>
          <p:nvPr/>
        </p:nvSpPr>
        <p:spPr>
          <a:xfrm>
            <a:off x="9372601" y="2468608"/>
            <a:ext cx="446303" cy="621323"/>
          </a:xfrm>
          <a:prstGeom prst="rect"/>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marL="44054">
              <a:spcAft>
                <a:spcPts val="300"/>
              </a:spcAft>
            </a:pPr>
            <a:r>
              <a:rPr b="1" dirty="0" sz="450" lang="en-US"/>
              <a:t>Capgemini </a:t>
            </a:r>
            <a:r>
              <a:rPr b="1" dirty="0" sz="450" lang="en-US" smtClean="0"/>
              <a:t>Blue</a:t>
            </a:r>
            <a:r>
              <a:rPr dirty="0" sz="450" lang="en-US" smtClean="0"/>
              <a:t> (-50%)</a:t>
            </a:r>
            <a:endParaRPr dirty="0" sz="450" lang="en-US"/>
          </a:p>
          <a:p>
            <a:pPr marL="128588"/>
            <a:r>
              <a:rPr dirty="0" sz="450" lang="en-US"/>
              <a:t>R </a:t>
            </a:r>
            <a:r>
              <a:rPr dirty="0" sz="450" lang="en-US" smtClean="0"/>
              <a:t>128</a:t>
            </a:r>
            <a:endParaRPr dirty="0" sz="450" lang="en-US"/>
          </a:p>
          <a:p>
            <a:pPr marL="128588"/>
            <a:r>
              <a:rPr dirty="0" sz="450" lang="en-US"/>
              <a:t>G </a:t>
            </a:r>
            <a:r>
              <a:rPr dirty="0" sz="450" lang="en-US" smtClean="0"/>
              <a:t>184</a:t>
            </a:r>
            <a:endParaRPr dirty="0" sz="450" lang="en-US"/>
          </a:p>
          <a:p>
            <a:pPr marL="128588"/>
            <a:r>
              <a:rPr dirty="0" sz="450" lang="en-US"/>
              <a:t>B </a:t>
            </a:r>
            <a:r>
              <a:rPr dirty="0" sz="450" lang="en-US" smtClean="0"/>
              <a:t>214</a:t>
            </a:r>
            <a:endParaRPr dirty="0" sz="450" lang="en-US"/>
          </a:p>
        </p:txBody>
      </p:sp>
      <p:sp>
        <p:nvSpPr>
          <p:cNvPr id="1048882" name="Rectangle 11"/>
          <p:cNvSpPr/>
          <p:nvPr/>
        </p:nvSpPr>
        <p:spPr>
          <a:xfrm>
            <a:off x="9818903" y="2468608"/>
            <a:ext cx="446303" cy="621323"/>
          </a:xfrm>
          <a:prstGeom prst="rect"/>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marL="44054">
              <a:spcAft>
                <a:spcPts val="300"/>
              </a:spcAft>
            </a:pPr>
            <a:r>
              <a:rPr b="1" dirty="0" sz="450" lang="en-US" smtClean="0"/>
              <a:t>Vibrant</a:t>
            </a:r>
            <a:br>
              <a:rPr b="1" dirty="0" sz="450" lang="en-US" smtClean="0"/>
            </a:br>
            <a:r>
              <a:rPr b="1" dirty="0" sz="450" lang="en-US" smtClean="0"/>
              <a:t>Blue</a:t>
            </a:r>
            <a:r>
              <a:rPr dirty="0" sz="450" lang="en-US" smtClean="0"/>
              <a:t> </a:t>
            </a:r>
            <a:r>
              <a:rPr dirty="0" sz="450" lang="en-US"/>
              <a:t>(-50%)</a:t>
            </a:r>
          </a:p>
          <a:p>
            <a:pPr marL="128588"/>
            <a:r>
              <a:rPr dirty="0" sz="450" lang="en-US"/>
              <a:t>R </a:t>
            </a:r>
            <a:r>
              <a:rPr dirty="0" sz="450" lang="en-US" smtClean="0"/>
              <a:t>136</a:t>
            </a:r>
            <a:endParaRPr dirty="0" sz="450" lang="en-US"/>
          </a:p>
          <a:p>
            <a:pPr marL="128588"/>
            <a:r>
              <a:rPr dirty="0" sz="450" lang="en-US"/>
              <a:t>G </a:t>
            </a:r>
            <a:r>
              <a:rPr dirty="0" sz="450" lang="en-US" smtClean="0"/>
              <a:t>213</a:t>
            </a:r>
            <a:endParaRPr dirty="0" sz="450" lang="en-US"/>
          </a:p>
          <a:p>
            <a:pPr marL="128588"/>
            <a:r>
              <a:rPr dirty="0" sz="450" lang="en-US"/>
              <a:t>B </a:t>
            </a:r>
            <a:r>
              <a:rPr dirty="0" sz="450" lang="en-US" smtClean="0"/>
              <a:t>237</a:t>
            </a:r>
            <a:endParaRPr dirty="0" sz="450" lang="en-US"/>
          </a:p>
        </p:txBody>
      </p:sp>
      <p:sp>
        <p:nvSpPr>
          <p:cNvPr id="1048883" name="Rectangle 13"/>
          <p:cNvSpPr/>
          <p:nvPr/>
        </p:nvSpPr>
        <p:spPr>
          <a:xfrm>
            <a:off x="10265206" y="2468608"/>
            <a:ext cx="446303" cy="621323"/>
          </a:xfrm>
          <a:prstGeom prst="rect"/>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Bright</a:t>
            </a:r>
            <a:r>
              <a:rPr b="1" dirty="0" sz="450" lang="en-US"/>
              <a:t/>
            </a:r>
            <a:br>
              <a:rPr b="1" dirty="0" sz="450" lang="en-US"/>
            </a:br>
            <a:r>
              <a:rPr b="1" dirty="0" sz="450" lang="en-US"/>
              <a:t>Purple</a:t>
            </a:r>
          </a:p>
          <a:p>
            <a:pPr marL="128588"/>
            <a:r>
              <a:rPr dirty="0" sz="450" lang="en-US"/>
              <a:t>R </a:t>
            </a:r>
            <a:r>
              <a:rPr dirty="0" sz="450" lang="en-US" smtClean="0"/>
              <a:t>109</a:t>
            </a:r>
            <a:endParaRPr dirty="0" sz="450" lang="en-US"/>
          </a:p>
          <a:p>
            <a:pPr marL="128588"/>
            <a:r>
              <a:rPr dirty="0" sz="450" lang="en-US"/>
              <a:t>G </a:t>
            </a:r>
            <a:r>
              <a:rPr dirty="0" sz="450" lang="en-US" smtClean="0"/>
              <a:t>100</a:t>
            </a:r>
            <a:endParaRPr dirty="0" sz="450" lang="en-US"/>
          </a:p>
          <a:p>
            <a:pPr marL="128588"/>
            <a:r>
              <a:rPr dirty="0" sz="450" lang="en-US"/>
              <a:t>B </a:t>
            </a:r>
            <a:r>
              <a:rPr dirty="0" sz="450" lang="en-US" smtClean="0"/>
              <a:t>204</a:t>
            </a:r>
            <a:endParaRPr dirty="0" sz="450" lang="en-US"/>
          </a:p>
        </p:txBody>
      </p:sp>
      <p:sp>
        <p:nvSpPr>
          <p:cNvPr id="1048884" name="Rectangle 14"/>
          <p:cNvSpPr/>
          <p:nvPr/>
        </p:nvSpPr>
        <p:spPr>
          <a:xfrm>
            <a:off x="10711508" y="2468608"/>
            <a:ext cx="446303" cy="621323"/>
          </a:xfrm>
          <a:prstGeom prst="rect"/>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Orange</a:t>
            </a:r>
            <a:endParaRPr b="1" dirty="0" sz="450" lang="en-US"/>
          </a:p>
          <a:p>
            <a:pPr marL="128588"/>
            <a:r>
              <a:rPr dirty="0" sz="450" lang="en-US"/>
              <a:t>R </a:t>
            </a:r>
            <a:r>
              <a:rPr dirty="0" sz="450" lang="en-US" smtClean="0"/>
              <a:t>255</a:t>
            </a:r>
            <a:endParaRPr dirty="0" sz="450" lang="en-US"/>
          </a:p>
          <a:p>
            <a:pPr marL="128588"/>
            <a:r>
              <a:rPr dirty="0" sz="450" lang="en-US"/>
              <a:t>G </a:t>
            </a:r>
            <a:r>
              <a:rPr dirty="0" sz="450" lang="en-US" smtClean="0"/>
              <a:t>99</a:t>
            </a:r>
            <a:endParaRPr dirty="0" sz="450" lang="en-US"/>
          </a:p>
          <a:p>
            <a:pPr marL="128588"/>
            <a:r>
              <a:rPr dirty="0" sz="450" lang="en-US"/>
              <a:t>B </a:t>
            </a:r>
            <a:r>
              <a:rPr dirty="0" sz="450" lang="en-US" smtClean="0"/>
              <a:t>39</a:t>
            </a:r>
            <a:endParaRPr dirty="0" sz="450" lang="en-US"/>
          </a:p>
        </p:txBody>
      </p:sp>
      <p:sp>
        <p:nvSpPr>
          <p:cNvPr id="1048885" name="Rectangle 15"/>
          <p:cNvSpPr/>
          <p:nvPr/>
        </p:nvSpPr>
        <p:spPr>
          <a:xfrm>
            <a:off x="11157811" y="2468608"/>
            <a:ext cx="446303" cy="621323"/>
          </a:xfrm>
          <a:prstGeom prst="rect"/>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Bright</a:t>
            </a:r>
            <a:r>
              <a:rPr b="1" dirty="0" sz="450" lang="en-US"/>
              <a:t/>
            </a:r>
            <a:br>
              <a:rPr b="1" dirty="0" sz="450" lang="en-US"/>
            </a:br>
            <a:r>
              <a:rPr b="1" dirty="0" sz="450" lang="en-US"/>
              <a:t>Green</a:t>
            </a:r>
          </a:p>
          <a:p>
            <a:pPr marL="128588"/>
            <a:r>
              <a:rPr dirty="0" sz="450" lang="en-US"/>
              <a:t>R </a:t>
            </a:r>
            <a:r>
              <a:rPr dirty="0" sz="450" lang="en-US" smtClean="0"/>
              <a:t>200</a:t>
            </a:r>
            <a:endParaRPr dirty="0" sz="450" lang="en-US"/>
          </a:p>
          <a:p>
            <a:pPr marL="128588"/>
            <a:r>
              <a:rPr dirty="0" sz="450" lang="en-US"/>
              <a:t>G </a:t>
            </a:r>
            <a:r>
              <a:rPr dirty="0" sz="450" lang="en-US" smtClean="0"/>
              <a:t>255</a:t>
            </a:r>
            <a:endParaRPr dirty="0" sz="450" lang="en-US"/>
          </a:p>
          <a:p>
            <a:pPr marL="128588"/>
            <a:r>
              <a:rPr dirty="0" sz="450" lang="en-US"/>
              <a:t>B </a:t>
            </a:r>
            <a:r>
              <a:rPr dirty="0" sz="450" lang="en-US" smtClean="0"/>
              <a:t>22</a:t>
            </a:r>
            <a:endParaRPr dirty="0" sz="450" lang="en-US"/>
          </a:p>
        </p:txBody>
      </p:sp>
      <p:sp>
        <p:nvSpPr>
          <p:cNvPr id="1048886" name="Rectangle 16"/>
          <p:cNvSpPr/>
          <p:nvPr/>
        </p:nvSpPr>
        <p:spPr>
          <a:xfrm>
            <a:off x="10265206" y="3089931"/>
            <a:ext cx="446303" cy="621323"/>
          </a:xfrm>
          <a:prstGeom prst="rect"/>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Purple</a:t>
            </a:r>
            <a:endParaRPr b="1" dirty="0" sz="450" lang="en-US"/>
          </a:p>
          <a:p>
            <a:pPr marL="128588"/>
            <a:r>
              <a:rPr dirty="0" sz="450" lang="en-US"/>
              <a:t>R </a:t>
            </a:r>
            <a:r>
              <a:rPr dirty="0" sz="450" lang="en-US" smtClean="0"/>
              <a:t>126</a:t>
            </a:r>
            <a:endParaRPr dirty="0" sz="450" lang="en-US"/>
          </a:p>
          <a:p>
            <a:pPr marL="128588"/>
            <a:r>
              <a:rPr dirty="0" sz="450" lang="en-US"/>
              <a:t>G </a:t>
            </a:r>
            <a:r>
              <a:rPr dirty="0" sz="450" lang="en-US" smtClean="0"/>
              <a:t>57</a:t>
            </a:r>
            <a:endParaRPr dirty="0" sz="450" lang="en-US"/>
          </a:p>
          <a:p>
            <a:pPr marL="128588"/>
            <a:r>
              <a:rPr dirty="0" sz="450" lang="en-US"/>
              <a:t>B </a:t>
            </a:r>
            <a:r>
              <a:rPr dirty="0" sz="450" lang="en-US" smtClean="0"/>
              <a:t>186</a:t>
            </a:r>
            <a:endParaRPr dirty="0" sz="450" lang="en-US"/>
          </a:p>
        </p:txBody>
      </p:sp>
      <p:sp>
        <p:nvSpPr>
          <p:cNvPr id="1048887" name="Rectangle 17"/>
          <p:cNvSpPr/>
          <p:nvPr/>
        </p:nvSpPr>
        <p:spPr>
          <a:xfrm>
            <a:off x="11157811" y="3089931"/>
            <a:ext cx="446303" cy="621323"/>
          </a:xfrm>
          <a:prstGeom prst="rect"/>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Green</a:t>
            </a:r>
            <a:endParaRPr b="1" dirty="0" sz="450" lang="en-US"/>
          </a:p>
          <a:p>
            <a:pPr marL="128588"/>
            <a:r>
              <a:rPr dirty="0" sz="450" lang="en-US"/>
              <a:t>R </a:t>
            </a:r>
            <a:r>
              <a:rPr dirty="0" sz="450" lang="en-US" smtClean="0"/>
              <a:t>0</a:t>
            </a:r>
            <a:endParaRPr dirty="0" sz="450" lang="en-US"/>
          </a:p>
          <a:p>
            <a:pPr marL="128588"/>
            <a:r>
              <a:rPr dirty="0" sz="450" lang="en-US"/>
              <a:t>G </a:t>
            </a:r>
            <a:r>
              <a:rPr dirty="0" sz="450" lang="en-US" smtClean="0"/>
              <a:t>195</a:t>
            </a:r>
            <a:endParaRPr dirty="0" sz="450" lang="en-US"/>
          </a:p>
          <a:p>
            <a:pPr marL="128588"/>
            <a:r>
              <a:rPr dirty="0" sz="450" lang="en-US"/>
              <a:t>B </a:t>
            </a:r>
            <a:r>
              <a:rPr dirty="0" sz="450" lang="en-US" smtClean="0"/>
              <a:t>123</a:t>
            </a:r>
            <a:endParaRPr dirty="0" sz="450" lang="en-US"/>
          </a:p>
        </p:txBody>
      </p:sp>
      <p:sp>
        <p:nvSpPr>
          <p:cNvPr id="1048888" name="Rectangle 18"/>
          <p:cNvSpPr/>
          <p:nvPr/>
        </p:nvSpPr>
        <p:spPr>
          <a:xfrm>
            <a:off x="11157811" y="4948918"/>
            <a:ext cx="446303" cy="621323"/>
          </a:xfrm>
          <a:prstGeom prst="rect"/>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Dark</a:t>
            </a:r>
            <a:r>
              <a:rPr b="1" dirty="0" sz="450" lang="en-US"/>
              <a:t/>
            </a:r>
            <a:br>
              <a:rPr b="1" dirty="0" sz="450" lang="en-US"/>
            </a:br>
            <a:r>
              <a:rPr b="1" dirty="0" sz="450" lang="en-US"/>
              <a:t>Green</a:t>
            </a:r>
          </a:p>
          <a:p>
            <a:pPr marL="128588"/>
            <a:r>
              <a:rPr dirty="0" sz="450" lang="en-US"/>
              <a:t>R </a:t>
            </a:r>
            <a:r>
              <a:rPr dirty="0" sz="450" lang="en-US" smtClean="0"/>
              <a:t>21</a:t>
            </a:r>
            <a:endParaRPr dirty="0" sz="450" lang="en-US"/>
          </a:p>
          <a:p>
            <a:pPr marL="128588"/>
            <a:r>
              <a:rPr dirty="0" sz="450" lang="en-US"/>
              <a:t>G </a:t>
            </a:r>
            <a:r>
              <a:rPr dirty="0" sz="450" lang="en-US" smtClean="0"/>
              <a:t>99</a:t>
            </a:r>
            <a:endParaRPr dirty="0" sz="450" lang="en-US"/>
          </a:p>
          <a:p>
            <a:pPr marL="128588"/>
            <a:r>
              <a:rPr dirty="0" sz="450" lang="en-US"/>
              <a:t>B </a:t>
            </a:r>
            <a:r>
              <a:rPr dirty="0" sz="450" lang="en-US" smtClean="0"/>
              <a:t>107</a:t>
            </a:r>
            <a:endParaRPr dirty="0" sz="450" lang="en-US"/>
          </a:p>
        </p:txBody>
      </p:sp>
      <p:sp>
        <p:nvSpPr>
          <p:cNvPr id="1048889" name="Rectangle 19"/>
          <p:cNvSpPr/>
          <p:nvPr/>
        </p:nvSpPr>
        <p:spPr>
          <a:xfrm>
            <a:off x="11157811" y="4330086"/>
            <a:ext cx="446303" cy="621323"/>
          </a:xfrm>
          <a:prstGeom prst="rect"/>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Aqua</a:t>
            </a:r>
            <a:endParaRPr b="1" dirty="0" sz="450" lang="en-US"/>
          </a:p>
          <a:p>
            <a:pPr marL="128588"/>
            <a:r>
              <a:rPr dirty="0" sz="450" lang="en-US"/>
              <a:t>R </a:t>
            </a:r>
            <a:r>
              <a:rPr dirty="0" sz="450" lang="en-US" smtClean="0"/>
              <a:t>15</a:t>
            </a:r>
            <a:endParaRPr dirty="0" sz="450" lang="en-US"/>
          </a:p>
          <a:p>
            <a:pPr marL="128588"/>
            <a:r>
              <a:rPr dirty="0" sz="450" lang="en-US"/>
              <a:t>G </a:t>
            </a:r>
            <a:r>
              <a:rPr dirty="0" sz="450" lang="en-US" smtClean="0"/>
              <a:t>153</a:t>
            </a:r>
            <a:endParaRPr dirty="0" sz="450" lang="en-US"/>
          </a:p>
          <a:p>
            <a:pPr marL="128588"/>
            <a:r>
              <a:rPr dirty="0" sz="450" lang="en-US"/>
              <a:t>B </a:t>
            </a:r>
            <a:r>
              <a:rPr dirty="0" sz="450" lang="en-US" smtClean="0"/>
              <a:t>156</a:t>
            </a:r>
            <a:endParaRPr dirty="0" sz="450" lang="en-US"/>
          </a:p>
        </p:txBody>
      </p:sp>
      <p:sp>
        <p:nvSpPr>
          <p:cNvPr id="1048890" name="Rectangle 20"/>
          <p:cNvSpPr/>
          <p:nvPr/>
        </p:nvSpPr>
        <p:spPr>
          <a:xfrm>
            <a:off x="11157811" y="3711254"/>
            <a:ext cx="446303" cy="621323"/>
          </a:xfrm>
          <a:prstGeom prst="rect"/>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Bright</a:t>
            </a:r>
            <a:r>
              <a:rPr b="1" dirty="0" sz="450" lang="en-US"/>
              <a:t/>
            </a:r>
            <a:br>
              <a:rPr b="1" dirty="0" sz="450" lang="en-US"/>
            </a:br>
            <a:r>
              <a:rPr b="1" dirty="0" sz="450" lang="en-US" smtClean="0"/>
              <a:t>Aqua</a:t>
            </a:r>
            <a:endParaRPr b="1" dirty="0" sz="450" lang="en-US"/>
          </a:p>
          <a:p>
            <a:pPr marL="128588"/>
            <a:r>
              <a:rPr dirty="0" sz="450" lang="en-US"/>
              <a:t>R </a:t>
            </a:r>
            <a:r>
              <a:rPr dirty="0" sz="450" lang="en-US" smtClean="0"/>
              <a:t>1</a:t>
            </a:r>
            <a:endParaRPr dirty="0" sz="450" lang="en-US"/>
          </a:p>
          <a:p>
            <a:pPr marL="128588"/>
            <a:r>
              <a:rPr dirty="0" sz="450" lang="en-US"/>
              <a:t>G </a:t>
            </a:r>
            <a:r>
              <a:rPr dirty="0" sz="450" lang="en-US" smtClean="0"/>
              <a:t>209</a:t>
            </a:r>
            <a:endParaRPr dirty="0" sz="450" lang="en-US"/>
          </a:p>
          <a:p>
            <a:pPr marL="128588"/>
            <a:r>
              <a:rPr dirty="0" sz="450" lang="en-US"/>
              <a:t>B </a:t>
            </a:r>
            <a:r>
              <a:rPr dirty="0" sz="450" lang="en-US" smtClean="0"/>
              <a:t>208</a:t>
            </a:r>
            <a:endParaRPr dirty="0" sz="450" lang="en-US"/>
          </a:p>
        </p:txBody>
      </p:sp>
      <p:sp>
        <p:nvSpPr>
          <p:cNvPr id="1048891" name="Rectangle 21"/>
          <p:cNvSpPr/>
          <p:nvPr/>
        </p:nvSpPr>
        <p:spPr>
          <a:xfrm>
            <a:off x="10711508" y="3089931"/>
            <a:ext cx="446303" cy="621323"/>
          </a:xfrm>
          <a:prstGeom prst="rect"/>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a:t>Peach</a:t>
            </a:r>
          </a:p>
          <a:p>
            <a:pPr marL="128588"/>
            <a:r>
              <a:rPr dirty="0" sz="450" lang="en-US"/>
              <a:t>R 255</a:t>
            </a:r>
          </a:p>
          <a:p>
            <a:pPr marL="128588"/>
            <a:r>
              <a:rPr dirty="0" sz="450" lang="en-US"/>
              <a:t>G 126</a:t>
            </a:r>
          </a:p>
          <a:p>
            <a:pPr marL="128588"/>
            <a:r>
              <a:rPr dirty="0" sz="450" lang="en-US"/>
              <a:t>B 131</a:t>
            </a:r>
          </a:p>
        </p:txBody>
      </p:sp>
      <p:sp>
        <p:nvSpPr>
          <p:cNvPr id="1048892" name="Rectangle 22"/>
          <p:cNvSpPr/>
          <p:nvPr/>
        </p:nvSpPr>
        <p:spPr>
          <a:xfrm>
            <a:off x="10711508" y="3711254"/>
            <a:ext cx="446303" cy="621323"/>
          </a:xfrm>
          <a:prstGeom prst="rect"/>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Light</a:t>
            </a:r>
            <a:br>
              <a:rPr b="1" dirty="0" sz="450" lang="en-US" smtClean="0"/>
            </a:br>
            <a:r>
              <a:rPr b="1" dirty="0" sz="450" lang="en-US" smtClean="0"/>
              <a:t>Claret</a:t>
            </a:r>
            <a:endParaRPr b="1" dirty="0" sz="450" lang="en-US"/>
          </a:p>
          <a:p>
            <a:pPr marL="128588"/>
            <a:r>
              <a:rPr dirty="0" sz="450" lang="en-US"/>
              <a:t>R </a:t>
            </a:r>
            <a:r>
              <a:rPr dirty="0" sz="450" lang="en-US" smtClean="0"/>
              <a:t>203</a:t>
            </a:r>
            <a:endParaRPr dirty="0" sz="450" lang="en-US"/>
          </a:p>
          <a:p>
            <a:pPr marL="128588"/>
            <a:r>
              <a:rPr dirty="0" sz="450" lang="en-US"/>
              <a:t>G </a:t>
            </a:r>
            <a:r>
              <a:rPr dirty="0" sz="450" lang="en-US" smtClean="0"/>
              <a:t>41</a:t>
            </a:r>
            <a:endParaRPr dirty="0" sz="450" lang="en-US"/>
          </a:p>
          <a:p>
            <a:pPr marL="128588"/>
            <a:r>
              <a:rPr dirty="0" sz="450" lang="en-US"/>
              <a:t>B </a:t>
            </a:r>
            <a:r>
              <a:rPr dirty="0" sz="450" lang="en-US" smtClean="0"/>
              <a:t>128</a:t>
            </a:r>
            <a:endParaRPr dirty="0" sz="450" lang="en-US"/>
          </a:p>
        </p:txBody>
      </p:sp>
      <p:sp>
        <p:nvSpPr>
          <p:cNvPr id="1048893" name="Rectangle 23"/>
          <p:cNvSpPr/>
          <p:nvPr/>
        </p:nvSpPr>
        <p:spPr>
          <a:xfrm>
            <a:off x="10711508" y="4330086"/>
            <a:ext cx="446303" cy="621323"/>
          </a:xfrm>
          <a:prstGeom prst="rect"/>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Claret</a:t>
            </a:r>
            <a:endParaRPr b="1" dirty="0" sz="450" lang="en-US"/>
          </a:p>
          <a:p>
            <a:pPr marL="128588"/>
            <a:r>
              <a:rPr dirty="0" sz="450" lang="en-US"/>
              <a:t>R </a:t>
            </a:r>
            <a:r>
              <a:rPr dirty="0" sz="450" lang="en-US" smtClean="0"/>
              <a:t>134</a:t>
            </a:r>
            <a:endParaRPr dirty="0" sz="450" lang="en-US"/>
          </a:p>
          <a:p>
            <a:pPr marL="128588"/>
            <a:r>
              <a:rPr dirty="0" sz="450" lang="en-US"/>
              <a:t>G </a:t>
            </a:r>
            <a:r>
              <a:rPr dirty="0" sz="450" lang="en-US" smtClean="0"/>
              <a:t>8</a:t>
            </a:r>
            <a:endParaRPr dirty="0" sz="450" lang="en-US"/>
          </a:p>
          <a:p>
            <a:pPr marL="128588"/>
            <a:r>
              <a:rPr dirty="0" sz="450" lang="en-US"/>
              <a:t>B </a:t>
            </a:r>
            <a:r>
              <a:rPr dirty="0" sz="450" lang="en-US" smtClean="0"/>
              <a:t>100</a:t>
            </a:r>
            <a:endParaRPr dirty="0" sz="450" lang="en-US"/>
          </a:p>
        </p:txBody>
      </p:sp>
      <p:sp>
        <p:nvSpPr>
          <p:cNvPr id="1048894" name="Rectangle 24"/>
          <p:cNvSpPr/>
          <p:nvPr/>
        </p:nvSpPr>
        <p:spPr>
          <a:xfrm>
            <a:off x="9372601" y="1425206"/>
            <a:ext cx="428002" cy="11541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none">
            <a:spAutoFit/>
          </a:bodyPr>
          <a:p>
            <a:r>
              <a:rPr b="1" dirty="0" sz="750" lang="en-US" smtClean="0">
                <a:solidFill>
                  <a:schemeClr val="tx2"/>
                </a:solidFill>
              </a:rPr>
              <a:t>Primary</a:t>
            </a:r>
            <a:endParaRPr b="1" dirty="0" sz="750" lang="en-US">
              <a:solidFill>
                <a:schemeClr val="tx2"/>
              </a:solidFill>
            </a:endParaRPr>
          </a:p>
        </p:txBody>
      </p:sp>
      <p:sp>
        <p:nvSpPr>
          <p:cNvPr id="1048895" name="Rectangle 25"/>
          <p:cNvSpPr/>
          <p:nvPr/>
        </p:nvSpPr>
        <p:spPr>
          <a:xfrm>
            <a:off x="9372601" y="2304636"/>
            <a:ext cx="633187" cy="11541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none">
            <a:spAutoFit/>
          </a:bodyPr>
          <a:p>
            <a:r>
              <a:rPr b="1" dirty="0" sz="750" lang="en-US" smtClean="0">
                <a:solidFill>
                  <a:schemeClr val="tx2"/>
                </a:solidFill>
              </a:rPr>
              <a:t>Infographic</a:t>
            </a:r>
            <a:endParaRPr b="1" dirty="0" sz="750" lang="en-US">
              <a:solidFill>
                <a:schemeClr val="tx2"/>
              </a:solidFill>
            </a:endParaRPr>
          </a:p>
        </p:txBody>
      </p:sp>
      <p:sp>
        <p:nvSpPr>
          <p:cNvPr id="1048896" name="Rectangle 26"/>
          <p:cNvSpPr/>
          <p:nvPr/>
        </p:nvSpPr>
        <p:spPr>
          <a:xfrm>
            <a:off x="10265206" y="1425206"/>
            <a:ext cx="565861" cy="11541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none">
            <a:spAutoFit/>
          </a:bodyPr>
          <a:p>
            <a:r>
              <a:rPr b="1" dirty="0" sz="750" lang="en-US" smtClean="0">
                <a:solidFill>
                  <a:schemeClr val="tx2"/>
                </a:solidFill>
              </a:rPr>
              <a:t>Secondary</a:t>
            </a:r>
            <a:endParaRPr b="1" dirty="0" sz="750" lang="en-US">
              <a:solidFill>
                <a:schemeClr val="tx2"/>
              </a:solidFill>
            </a:endParaRPr>
          </a:p>
        </p:txBody>
      </p:sp>
      <p:sp>
        <p:nvSpPr>
          <p:cNvPr id="1048897" name="Rectangle 27"/>
          <p:cNvSpPr/>
          <p:nvPr/>
        </p:nvSpPr>
        <p:spPr>
          <a:xfrm>
            <a:off x="10265206" y="3711254"/>
            <a:ext cx="446303" cy="621323"/>
          </a:xfrm>
          <a:prstGeom prst="rect"/>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Dark</a:t>
            </a:r>
            <a:r>
              <a:rPr b="1" dirty="0" sz="450" lang="en-US"/>
              <a:t/>
            </a:r>
            <a:br>
              <a:rPr b="1" dirty="0" sz="450" lang="en-US"/>
            </a:br>
            <a:r>
              <a:rPr b="1" dirty="0" sz="450" lang="en-US"/>
              <a:t>Purple</a:t>
            </a:r>
          </a:p>
          <a:p>
            <a:pPr marL="128588"/>
            <a:r>
              <a:rPr dirty="0" sz="450" lang="en-US"/>
              <a:t>R </a:t>
            </a:r>
            <a:r>
              <a:rPr dirty="0" sz="450" lang="en-US" smtClean="0"/>
              <a:t>71</a:t>
            </a:r>
            <a:endParaRPr dirty="0" sz="450" lang="en-US"/>
          </a:p>
          <a:p>
            <a:pPr marL="128588"/>
            <a:r>
              <a:rPr dirty="0" sz="450" lang="en-US"/>
              <a:t>G </a:t>
            </a:r>
            <a:r>
              <a:rPr dirty="0" sz="450" lang="en-US" smtClean="0"/>
              <a:t>1</a:t>
            </a:r>
            <a:endParaRPr dirty="0" sz="450" lang="en-US"/>
          </a:p>
          <a:p>
            <a:pPr marL="128588"/>
            <a:r>
              <a:rPr dirty="0" sz="450" lang="en-US"/>
              <a:t>B </a:t>
            </a:r>
            <a:r>
              <a:rPr dirty="0" sz="450" lang="en-US" smtClean="0"/>
              <a:t>167</a:t>
            </a:r>
            <a:endParaRPr dirty="0" sz="450" lang="en-US"/>
          </a:p>
        </p:txBody>
      </p:sp>
    </p:spTree>
  </p:cSld>
  <p:clrMap accent1="accent1" accent2="accent2" accent3="accent3" accent4="accent4" accent5="accent5" accent6="accent6" bg1="lt1" bg2="lt2" tx1="dk1" tx2="dk2"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Lst>
  <p:txStyles>
    <p:titleStyle>
      <a:lvl1pPr algn="l" defTabSz="685800" eaLnBrk="1" hangingPunct="1" latinLnBrk="0" rtl="0">
        <a:lnSpc>
          <a:spcPct val="90000"/>
        </a:lnSpc>
        <a:spcBef>
          <a:spcPct val="0"/>
        </a:spcBef>
        <a:buNone/>
        <a:defRPr sz="1950" kern="1200" lang="pt-PT">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algn="l" defTabSz="685800" eaLnBrk="1" hangingPunct="1" indent="0" latinLnBrk="0" marL="0" rtl="0">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algn="l" defTabSz="685800" eaLnBrk="1" hangingPunct="1" indent="-171450" latinLnBrk="0" marL="175022" rtl="0">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algn="l" defTabSz="685800" eaLnBrk="1" hangingPunct="1" indent="-167879" latinLnBrk="0" marL="342900" rtl="0">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algn="l" defTabSz="685800" eaLnBrk="1" hangingPunct="1" indent="-175022" latinLnBrk="0" marL="517922" rtl="0">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algn="l" defTabSz="685800" eaLnBrk="1" hangingPunct="1" indent="-171450" latinLnBrk="0" marL="1543050" rtl="0">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algn="l" defTabSz="685800" eaLnBrk="1" hangingPunct="1" indent="-171450" latinLnBrk="0" marL="18859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algn="l" defTabSz="685800" eaLnBrk="1" hangingPunct="1" indent="-171450" latinLnBrk="0" marL="22288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algn="l" defTabSz="685800" eaLnBrk="1" hangingPunct="1" indent="-171450" latinLnBrk="0" marL="25717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algn="l" defTabSz="685800" eaLnBrk="1" hangingPunct="1" indent="-171450" latinLnBrk="0" marL="29146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algn="l" defTabSz="685800" eaLnBrk="1" hangingPunct="1" latinLnBrk="0" marL="0" rtl="0">
        <a:defRPr sz="1350" kern="1200">
          <a:solidFill>
            <a:schemeClr val="tx1"/>
          </a:solidFill>
          <a:latin typeface="+mn-lt"/>
          <a:ea typeface="+mn-ea"/>
          <a:cs typeface="+mn-cs"/>
        </a:defRPr>
      </a:lvl1pPr>
      <a:lvl2pPr algn="l" defTabSz="685800" eaLnBrk="1" hangingPunct="1" latinLnBrk="0" marL="342900" rtl="0">
        <a:defRPr sz="1350" kern="1200">
          <a:solidFill>
            <a:schemeClr val="tx1"/>
          </a:solidFill>
          <a:latin typeface="+mn-lt"/>
          <a:ea typeface="+mn-ea"/>
          <a:cs typeface="+mn-cs"/>
        </a:defRPr>
      </a:lvl2pPr>
      <a:lvl3pPr algn="l" defTabSz="685800" eaLnBrk="1" hangingPunct="1" latinLnBrk="0" marL="685800" rtl="0">
        <a:defRPr sz="1350" kern="1200">
          <a:solidFill>
            <a:schemeClr val="tx1"/>
          </a:solidFill>
          <a:latin typeface="+mn-lt"/>
          <a:ea typeface="+mn-ea"/>
          <a:cs typeface="+mn-cs"/>
        </a:defRPr>
      </a:lvl3pPr>
      <a:lvl4pPr algn="l" defTabSz="685800" eaLnBrk="1" hangingPunct="1" latinLnBrk="0" marL="1028700" rtl="0">
        <a:defRPr sz="1350" kern="1200">
          <a:solidFill>
            <a:schemeClr val="tx1"/>
          </a:solidFill>
          <a:latin typeface="+mn-lt"/>
          <a:ea typeface="+mn-ea"/>
          <a:cs typeface="+mn-cs"/>
        </a:defRPr>
      </a:lvl4pPr>
      <a:lvl5pPr algn="l" defTabSz="685800" eaLnBrk="1" hangingPunct="1" latinLnBrk="0" marL="1371600" rtl="0">
        <a:defRPr sz="1350" kern="1200">
          <a:solidFill>
            <a:schemeClr val="tx1"/>
          </a:solidFill>
          <a:latin typeface="+mn-lt"/>
          <a:ea typeface="+mn-ea"/>
          <a:cs typeface="+mn-cs"/>
        </a:defRPr>
      </a:lvl5pPr>
      <a:lvl6pPr algn="l" defTabSz="685800" eaLnBrk="1" hangingPunct="1" latinLnBrk="0" marL="1714500" rtl="0">
        <a:defRPr sz="1350" kern="1200">
          <a:solidFill>
            <a:schemeClr val="tx1"/>
          </a:solidFill>
          <a:latin typeface="+mn-lt"/>
          <a:ea typeface="+mn-ea"/>
          <a:cs typeface="+mn-cs"/>
        </a:defRPr>
      </a:lvl6pPr>
      <a:lvl7pPr algn="l" defTabSz="685800" eaLnBrk="1" hangingPunct="1" latinLnBrk="0" marL="2057400" rtl="0">
        <a:defRPr sz="1350" kern="1200">
          <a:solidFill>
            <a:schemeClr val="tx1"/>
          </a:solidFill>
          <a:latin typeface="+mn-lt"/>
          <a:ea typeface="+mn-ea"/>
          <a:cs typeface="+mn-cs"/>
        </a:defRPr>
      </a:lvl7pPr>
      <a:lvl8pPr algn="l" defTabSz="685800" eaLnBrk="1" hangingPunct="1" latinLnBrk="0" marL="2400300" rtl="0">
        <a:defRPr sz="1350" kern="1200">
          <a:solidFill>
            <a:schemeClr val="tx1"/>
          </a:solidFill>
          <a:latin typeface="+mn-lt"/>
          <a:ea typeface="+mn-ea"/>
          <a:cs typeface="+mn-cs"/>
        </a:defRPr>
      </a:lvl8pPr>
      <a:lvl9pPr algn="l" defTabSz="685800" eaLnBrk="1" hangingPunct="1" latinLnBrk="0" marL="2743200" rtl="0">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p:bgPr>
    </p:bg>
    <p:spTree>
      <p:nvGrpSpPr>
        <p:cNvPr id="87" name=""/>
        <p:cNvGrpSpPr/>
        <p:nvPr/>
      </p:nvGrpSpPr>
      <p:grpSpPr>
        <a:xfrm>
          <a:off x="0" y="0"/>
          <a:ext cx="0" cy="0"/>
          <a:chOff x="0" y="0"/>
          <a:chExt cx="0" cy="0"/>
        </a:xfrm>
      </p:grpSpPr>
      <p:sp>
        <p:nvSpPr>
          <p:cNvPr id="1048689" name="Rectangle 15"/>
          <p:cNvSpPr/>
          <p:nvPr/>
        </p:nvSpPr>
        <p:spPr>
          <a:xfrm>
            <a:off x="0" y="0"/>
            <a:ext cx="9144000" cy="68580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pic>
        <p:nvPicPr>
          <p:cNvPr id="2097225" name="Graphic 4"/>
          <p:cNvPicPr>
            <a:picLocks noChangeAspect="1"/>
          </p:cNvPicPr>
          <p:nvPr/>
        </p:nvPicPr>
        <p:blipFill rotWithShape="1">
          <a:blip xmlns:r="http://schemas.openxmlformats.org/officeDocument/2006/relationships" r:embed="rId19" cstate="print"/>
          <a:srcRect l="81836" t="-4713" b="16530"/>
          <a:stretch>
            <a:fillRect/>
          </a:stretch>
        </p:blipFill>
        <p:spPr>
          <a:xfrm>
            <a:off x="8660845" y="188640"/>
            <a:ext cx="318267" cy="459624"/>
          </a:xfrm>
          <a:prstGeom prst="rect"/>
        </p:spPr>
      </p:pic>
      <p:sp>
        <p:nvSpPr>
          <p:cNvPr id="1048690" name="Title Placeholder 1"/>
          <p:cNvSpPr>
            <a:spLocks noGrp="1"/>
          </p:cNvSpPr>
          <p:nvPr>
            <p:ph type="title"/>
          </p:nvPr>
        </p:nvSpPr>
        <p:spPr>
          <a:xfrm>
            <a:off x="305991" y="404814"/>
            <a:ext cx="8262453" cy="863601"/>
          </a:xfrm>
          <a:prstGeom prst="rect"/>
        </p:spPr>
        <p:txBody>
          <a:bodyPr anchor="t" bIns="0" lIns="0" rIns="0" rtlCol="0" tIns="0" vert="horz">
            <a:normAutofit/>
          </a:bodyPr>
          <a:p>
            <a:pPr lvl="0">
              <a:lnSpc>
                <a:spcPts val="2250"/>
              </a:lnSpc>
            </a:pPr>
            <a:r>
              <a:rPr lang="en-US" smtClean="0"/>
              <a:t>Click to edit Master title style</a:t>
            </a:r>
            <a:endParaRPr dirty="0" lang="pt-PT"/>
          </a:p>
        </p:txBody>
      </p:sp>
      <p:sp>
        <p:nvSpPr>
          <p:cNvPr id="1048691" name="Text Placeholder 2"/>
          <p:cNvSpPr>
            <a:spLocks noGrp="1"/>
          </p:cNvSpPr>
          <p:nvPr>
            <p:ph type="body" idx="1"/>
          </p:nvPr>
        </p:nvSpPr>
        <p:spPr>
          <a:xfrm>
            <a:off x="309801" y="1412876"/>
            <a:ext cx="8528209" cy="5040313"/>
          </a:xfrm>
          <a:prstGeom prst="rect"/>
        </p:spPr>
        <p:txBody>
          <a:bodyPr bIns="0" lIns="0" rIns="0" rtlCol="0" tIns="0" vert="horz">
            <a:normAutofit/>
          </a:bodyPr>
          <a:p>
            <a:pPr lvl="0"/>
            <a:r>
              <a:rPr dirty="0" lang="en-US" smtClean="0"/>
              <a:t>Edit Master text styles</a:t>
            </a:r>
          </a:p>
          <a:p>
            <a:pPr lvl="1"/>
            <a:r>
              <a:rPr dirty="0" lang="en-US" smtClean="0"/>
              <a:t>Second level</a:t>
            </a:r>
          </a:p>
          <a:p>
            <a:pPr lvl="2"/>
            <a:r>
              <a:rPr dirty="0" lang="en-US" smtClean="0"/>
              <a:t>Third level</a:t>
            </a:r>
          </a:p>
          <a:p>
            <a:pPr lvl="3"/>
            <a:r>
              <a:rPr dirty="0" lang="en-US" smtClean="0"/>
              <a:t>Fourth level</a:t>
            </a:r>
            <a:endParaRPr dirty="0" lang="en-US"/>
          </a:p>
        </p:txBody>
      </p:sp>
      <p:sp>
        <p:nvSpPr>
          <p:cNvPr id="1048692" name="Rectangle 5"/>
          <p:cNvSpPr/>
          <p:nvPr/>
        </p:nvSpPr>
        <p:spPr>
          <a:xfrm>
            <a:off x="9372601" y="1590548"/>
            <a:ext cx="446303" cy="621323"/>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Capgemini Blue</a:t>
            </a:r>
          </a:p>
          <a:p>
            <a:pPr marL="128588"/>
            <a:r>
              <a:rPr dirty="0" sz="450" lang="en-US" smtClean="0"/>
              <a:t>R 0</a:t>
            </a:r>
          </a:p>
          <a:p>
            <a:pPr marL="128588"/>
            <a:r>
              <a:rPr dirty="0" sz="450" lang="en-US" smtClean="0"/>
              <a:t>G 112</a:t>
            </a:r>
          </a:p>
          <a:p>
            <a:pPr marL="128588"/>
            <a:r>
              <a:rPr dirty="0" sz="450" lang="en-US" smtClean="0"/>
              <a:t>B 173</a:t>
            </a:r>
          </a:p>
        </p:txBody>
      </p:sp>
      <p:sp>
        <p:nvSpPr>
          <p:cNvPr id="1048693" name="Rectangle 6"/>
          <p:cNvSpPr/>
          <p:nvPr/>
        </p:nvSpPr>
        <p:spPr>
          <a:xfrm>
            <a:off x="9818903" y="1590548"/>
            <a:ext cx="446303" cy="621323"/>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Vibrant</a:t>
            </a:r>
            <a:br>
              <a:rPr b="1" dirty="0" sz="450" lang="en-US" smtClean="0"/>
            </a:br>
            <a:r>
              <a:rPr b="1" dirty="0" sz="450" lang="en-US" smtClean="0"/>
              <a:t>Blue</a:t>
            </a:r>
          </a:p>
          <a:p>
            <a:pPr marL="128588"/>
            <a:r>
              <a:rPr dirty="0" sz="450" lang="en-US" smtClean="0"/>
              <a:t>R 18</a:t>
            </a:r>
            <a:endParaRPr dirty="0" sz="450" lang="en-US"/>
          </a:p>
          <a:p>
            <a:pPr marL="128588"/>
            <a:r>
              <a:rPr dirty="0" sz="450" lang="en-US"/>
              <a:t>G </a:t>
            </a:r>
            <a:r>
              <a:rPr dirty="0" sz="450" lang="en-US" smtClean="0"/>
              <a:t>171</a:t>
            </a:r>
            <a:endParaRPr dirty="0" sz="450" lang="en-US"/>
          </a:p>
          <a:p>
            <a:pPr marL="128588"/>
            <a:r>
              <a:rPr dirty="0" sz="450" lang="en-US"/>
              <a:t>B </a:t>
            </a:r>
            <a:r>
              <a:rPr dirty="0" sz="450" lang="en-US" smtClean="0"/>
              <a:t>219</a:t>
            </a:r>
            <a:endParaRPr dirty="0" sz="450" lang="en-US"/>
          </a:p>
        </p:txBody>
      </p:sp>
      <p:sp>
        <p:nvSpPr>
          <p:cNvPr id="1048694" name="Rectangle 7"/>
          <p:cNvSpPr/>
          <p:nvPr/>
        </p:nvSpPr>
        <p:spPr>
          <a:xfrm>
            <a:off x="10265206" y="1590548"/>
            <a:ext cx="446303" cy="621323"/>
          </a:xfrm>
          <a:prstGeom prst="rect"/>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Deep</a:t>
            </a:r>
            <a:br>
              <a:rPr b="1" dirty="0" sz="450" lang="en-US" smtClean="0"/>
            </a:br>
            <a:r>
              <a:rPr b="1" dirty="0" sz="450" lang="en-US" smtClean="0"/>
              <a:t>Purple</a:t>
            </a:r>
          </a:p>
          <a:p>
            <a:pPr marL="128588"/>
            <a:r>
              <a:rPr dirty="0" sz="450" lang="en-US"/>
              <a:t>R </a:t>
            </a:r>
            <a:r>
              <a:rPr dirty="0" sz="450" lang="en-US" smtClean="0"/>
              <a:t>43</a:t>
            </a:r>
            <a:endParaRPr dirty="0" sz="450" lang="en-US"/>
          </a:p>
          <a:p>
            <a:pPr marL="128588"/>
            <a:r>
              <a:rPr dirty="0" sz="450" lang="en-US"/>
              <a:t>G </a:t>
            </a:r>
            <a:r>
              <a:rPr dirty="0" sz="450" lang="en-US" smtClean="0"/>
              <a:t>10</a:t>
            </a:r>
            <a:endParaRPr dirty="0" sz="450" lang="en-US"/>
          </a:p>
          <a:p>
            <a:pPr marL="128588"/>
            <a:r>
              <a:rPr dirty="0" sz="450" lang="en-US"/>
              <a:t>B </a:t>
            </a:r>
            <a:r>
              <a:rPr dirty="0" sz="450" lang="en-US" smtClean="0"/>
              <a:t>61</a:t>
            </a:r>
            <a:endParaRPr dirty="0" sz="450" lang="en-US"/>
          </a:p>
        </p:txBody>
      </p:sp>
      <p:sp>
        <p:nvSpPr>
          <p:cNvPr id="1048695" name="Rectangle 8"/>
          <p:cNvSpPr/>
          <p:nvPr/>
        </p:nvSpPr>
        <p:spPr>
          <a:xfrm>
            <a:off x="10711508" y="1590548"/>
            <a:ext cx="446303" cy="621323"/>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Tech</a:t>
            </a:r>
            <a:br>
              <a:rPr b="1" dirty="0" sz="450" lang="en-US" smtClean="0"/>
            </a:br>
            <a:r>
              <a:rPr b="1" dirty="0" sz="450" lang="en-US" smtClean="0"/>
              <a:t>Red</a:t>
            </a:r>
          </a:p>
          <a:p>
            <a:pPr marL="128588"/>
            <a:r>
              <a:rPr dirty="0" sz="450" lang="en-US"/>
              <a:t>R </a:t>
            </a:r>
            <a:r>
              <a:rPr dirty="0" sz="450" lang="en-US" smtClean="0"/>
              <a:t>255</a:t>
            </a:r>
            <a:endParaRPr dirty="0" sz="450" lang="en-US"/>
          </a:p>
          <a:p>
            <a:pPr marL="128588"/>
            <a:r>
              <a:rPr dirty="0" sz="450" lang="en-US"/>
              <a:t>G </a:t>
            </a:r>
            <a:r>
              <a:rPr dirty="0" sz="450" lang="en-US" smtClean="0"/>
              <a:t>48</a:t>
            </a:r>
            <a:endParaRPr dirty="0" sz="450" lang="en-US"/>
          </a:p>
          <a:p>
            <a:pPr marL="128588"/>
            <a:r>
              <a:rPr dirty="0" sz="450" lang="en-US"/>
              <a:t>B </a:t>
            </a:r>
            <a:r>
              <a:rPr dirty="0" sz="450" lang="en-US" smtClean="0"/>
              <a:t>76</a:t>
            </a:r>
            <a:endParaRPr dirty="0" sz="450" lang="en-US"/>
          </a:p>
        </p:txBody>
      </p:sp>
      <p:sp>
        <p:nvSpPr>
          <p:cNvPr id="1048696" name="Rectangle 9"/>
          <p:cNvSpPr/>
          <p:nvPr/>
        </p:nvSpPr>
        <p:spPr>
          <a:xfrm>
            <a:off x="11157811" y="1590548"/>
            <a:ext cx="446303" cy="621323"/>
          </a:xfrm>
          <a:prstGeom prst="rect"/>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Zest</a:t>
            </a:r>
            <a:br>
              <a:rPr b="1" dirty="0" sz="450" lang="en-US" smtClean="0"/>
            </a:br>
            <a:r>
              <a:rPr b="1" dirty="0" sz="450" lang="en-US" smtClean="0"/>
              <a:t>Green</a:t>
            </a:r>
          </a:p>
          <a:p>
            <a:pPr marL="128588"/>
            <a:r>
              <a:rPr dirty="0" sz="450" lang="en-US"/>
              <a:t>R </a:t>
            </a:r>
            <a:r>
              <a:rPr dirty="0" sz="450" lang="en-US" smtClean="0"/>
              <a:t>149</a:t>
            </a:r>
            <a:endParaRPr dirty="0" sz="450" lang="en-US"/>
          </a:p>
          <a:p>
            <a:pPr marL="128588"/>
            <a:r>
              <a:rPr dirty="0" sz="450" lang="en-US"/>
              <a:t>G </a:t>
            </a:r>
            <a:r>
              <a:rPr dirty="0" sz="450" lang="en-US" smtClean="0"/>
              <a:t>230</a:t>
            </a:r>
            <a:endParaRPr dirty="0" sz="450" lang="en-US"/>
          </a:p>
          <a:p>
            <a:pPr marL="128588"/>
            <a:r>
              <a:rPr dirty="0" sz="450" lang="en-US"/>
              <a:t>B </a:t>
            </a:r>
            <a:r>
              <a:rPr dirty="0" sz="450" lang="en-US" smtClean="0"/>
              <a:t>22</a:t>
            </a:r>
            <a:endParaRPr dirty="0" sz="450" lang="en-US"/>
          </a:p>
        </p:txBody>
      </p:sp>
      <p:sp>
        <p:nvSpPr>
          <p:cNvPr id="1048697" name="Rectangle 10"/>
          <p:cNvSpPr/>
          <p:nvPr/>
        </p:nvSpPr>
        <p:spPr>
          <a:xfrm>
            <a:off x="9372601" y="2468608"/>
            <a:ext cx="446303" cy="621323"/>
          </a:xfrm>
          <a:prstGeom prst="rect"/>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marL="44054">
              <a:spcAft>
                <a:spcPts val="300"/>
              </a:spcAft>
            </a:pPr>
            <a:r>
              <a:rPr b="1" dirty="0" sz="450" lang="en-US"/>
              <a:t>Capgemini </a:t>
            </a:r>
            <a:r>
              <a:rPr b="1" dirty="0" sz="450" lang="en-US" smtClean="0"/>
              <a:t>Blue</a:t>
            </a:r>
            <a:r>
              <a:rPr dirty="0" sz="450" lang="en-US" smtClean="0"/>
              <a:t> (-50%)</a:t>
            </a:r>
            <a:endParaRPr dirty="0" sz="450" lang="en-US"/>
          </a:p>
          <a:p>
            <a:pPr marL="128588"/>
            <a:r>
              <a:rPr dirty="0" sz="450" lang="en-US"/>
              <a:t>R </a:t>
            </a:r>
            <a:r>
              <a:rPr dirty="0" sz="450" lang="en-US" smtClean="0"/>
              <a:t>128</a:t>
            </a:r>
            <a:endParaRPr dirty="0" sz="450" lang="en-US"/>
          </a:p>
          <a:p>
            <a:pPr marL="128588"/>
            <a:r>
              <a:rPr dirty="0" sz="450" lang="en-US"/>
              <a:t>G </a:t>
            </a:r>
            <a:r>
              <a:rPr dirty="0" sz="450" lang="en-US" smtClean="0"/>
              <a:t>184</a:t>
            </a:r>
            <a:endParaRPr dirty="0" sz="450" lang="en-US"/>
          </a:p>
          <a:p>
            <a:pPr marL="128588"/>
            <a:r>
              <a:rPr dirty="0" sz="450" lang="en-US"/>
              <a:t>B </a:t>
            </a:r>
            <a:r>
              <a:rPr dirty="0" sz="450" lang="en-US" smtClean="0"/>
              <a:t>214</a:t>
            </a:r>
            <a:endParaRPr dirty="0" sz="450" lang="en-US"/>
          </a:p>
        </p:txBody>
      </p:sp>
      <p:sp>
        <p:nvSpPr>
          <p:cNvPr id="1048698" name="Rectangle 11"/>
          <p:cNvSpPr/>
          <p:nvPr/>
        </p:nvSpPr>
        <p:spPr>
          <a:xfrm>
            <a:off x="9818903" y="2468608"/>
            <a:ext cx="446303" cy="621323"/>
          </a:xfrm>
          <a:prstGeom prst="rect"/>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marL="44054">
              <a:spcAft>
                <a:spcPts val="300"/>
              </a:spcAft>
            </a:pPr>
            <a:r>
              <a:rPr b="1" dirty="0" sz="450" lang="en-US" smtClean="0"/>
              <a:t>Vibrant</a:t>
            </a:r>
            <a:br>
              <a:rPr b="1" dirty="0" sz="450" lang="en-US" smtClean="0"/>
            </a:br>
            <a:r>
              <a:rPr b="1" dirty="0" sz="450" lang="en-US" smtClean="0"/>
              <a:t>Blue</a:t>
            </a:r>
            <a:r>
              <a:rPr dirty="0" sz="450" lang="en-US" smtClean="0"/>
              <a:t> </a:t>
            </a:r>
            <a:r>
              <a:rPr dirty="0" sz="450" lang="en-US"/>
              <a:t>(-50%)</a:t>
            </a:r>
          </a:p>
          <a:p>
            <a:pPr marL="128588"/>
            <a:r>
              <a:rPr dirty="0" sz="450" lang="en-US"/>
              <a:t>R </a:t>
            </a:r>
            <a:r>
              <a:rPr dirty="0" sz="450" lang="en-US" smtClean="0"/>
              <a:t>136</a:t>
            </a:r>
            <a:endParaRPr dirty="0" sz="450" lang="en-US"/>
          </a:p>
          <a:p>
            <a:pPr marL="128588"/>
            <a:r>
              <a:rPr dirty="0" sz="450" lang="en-US"/>
              <a:t>G </a:t>
            </a:r>
            <a:r>
              <a:rPr dirty="0" sz="450" lang="en-US" smtClean="0"/>
              <a:t>213</a:t>
            </a:r>
            <a:endParaRPr dirty="0" sz="450" lang="en-US"/>
          </a:p>
          <a:p>
            <a:pPr marL="128588"/>
            <a:r>
              <a:rPr dirty="0" sz="450" lang="en-US"/>
              <a:t>B </a:t>
            </a:r>
            <a:r>
              <a:rPr dirty="0" sz="450" lang="en-US" smtClean="0"/>
              <a:t>237</a:t>
            </a:r>
            <a:endParaRPr dirty="0" sz="450" lang="en-US"/>
          </a:p>
        </p:txBody>
      </p:sp>
      <p:sp>
        <p:nvSpPr>
          <p:cNvPr id="1048699" name="Rectangle 16"/>
          <p:cNvSpPr/>
          <p:nvPr/>
        </p:nvSpPr>
        <p:spPr>
          <a:xfrm>
            <a:off x="10265206" y="2468608"/>
            <a:ext cx="446303" cy="621323"/>
          </a:xfrm>
          <a:prstGeom prst="rect"/>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Bright</a:t>
            </a:r>
            <a:r>
              <a:rPr b="1" dirty="0" sz="450" lang="en-US"/>
              <a:t/>
            </a:r>
            <a:br>
              <a:rPr b="1" dirty="0" sz="450" lang="en-US"/>
            </a:br>
            <a:r>
              <a:rPr b="1" dirty="0" sz="450" lang="en-US"/>
              <a:t>Purple</a:t>
            </a:r>
          </a:p>
          <a:p>
            <a:pPr marL="128588"/>
            <a:r>
              <a:rPr dirty="0" sz="450" lang="en-US"/>
              <a:t>R </a:t>
            </a:r>
            <a:r>
              <a:rPr dirty="0" sz="450" lang="en-US" smtClean="0"/>
              <a:t>109</a:t>
            </a:r>
            <a:endParaRPr dirty="0" sz="450" lang="en-US"/>
          </a:p>
          <a:p>
            <a:pPr marL="128588"/>
            <a:r>
              <a:rPr dirty="0" sz="450" lang="en-US"/>
              <a:t>G </a:t>
            </a:r>
            <a:r>
              <a:rPr dirty="0" sz="450" lang="en-US" smtClean="0"/>
              <a:t>100</a:t>
            </a:r>
            <a:endParaRPr dirty="0" sz="450" lang="en-US"/>
          </a:p>
          <a:p>
            <a:pPr marL="128588"/>
            <a:r>
              <a:rPr dirty="0" sz="450" lang="en-US"/>
              <a:t>B </a:t>
            </a:r>
            <a:r>
              <a:rPr dirty="0" sz="450" lang="en-US" smtClean="0"/>
              <a:t>204</a:t>
            </a:r>
            <a:endParaRPr dirty="0" sz="450" lang="en-US"/>
          </a:p>
        </p:txBody>
      </p:sp>
      <p:sp>
        <p:nvSpPr>
          <p:cNvPr id="1048700" name="Rectangle 17"/>
          <p:cNvSpPr/>
          <p:nvPr/>
        </p:nvSpPr>
        <p:spPr>
          <a:xfrm>
            <a:off x="10711508" y="2468608"/>
            <a:ext cx="446303" cy="621323"/>
          </a:xfrm>
          <a:prstGeom prst="rect"/>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Orange</a:t>
            </a:r>
            <a:endParaRPr b="1" dirty="0" sz="450" lang="en-US"/>
          </a:p>
          <a:p>
            <a:pPr marL="128588"/>
            <a:r>
              <a:rPr dirty="0" sz="450" lang="en-US"/>
              <a:t>R </a:t>
            </a:r>
            <a:r>
              <a:rPr dirty="0" sz="450" lang="en-US" smtClean="0"/>
              <a:t>255</a:t>
            </a:r>
            <a:endParaRPr dirty="0" sz="450" lang="en-US"/>
          </a:p>
          <a:p>
            <a:pPr marL="128588"/>
            <a:r>
              <a:rPr dirty="0" sz="450" lang="en-US"/>
              <a:t>G </a:t>
            </a:r>
            <a:r>
              <a:rPr dirty="0" sz="450" lang="en-US" smtClean="0"/>
              <a:t>99</a:t>
            </a:r>
            <a:endParaRPr dirty="0" sz="450" lang="en-US"/>
          </a:p>
          <a:p>
            <a:pPr marL="128588"/>
            <a:r>
              <a:rPr dirty="0" sz="450" lang="en-US"/>
              <a:t>B </a:t>
            </a:r>
            <a:r>
              <a:rPr dirty="0" sz="450" lang="en-US" smtClean="0"/>
              <a:t>39</a:t>
            </a:r>
            <a:endParaRPr dirty="0" sz="450" lang="en-US"/>
          </a:p>
        </p:txBody>
      </p:sp>
      <p:sp>
        <p:nvSpPr>
          <p:cNvPr id="1048701" name="Rectangle 18"/>
          <p:cNvSpPr/>
          <p:nvPr/>
        </p:nvSpPr>
        <p:spPr>
          <a:xfrm>
            <a:off x="11157811" y="2468608"/>
            <a:ext cx="446303" cy="621323"/>
          </a:xfrm>
          <a:prstGeom prst="rect"/>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Bright</a:t>
            </a:r>
            <a:r>
              <a:rPr b="1" dirty="0" sz="450" lang="en-US"/>
              <a:t/>
            </a:r>
            <a:br>
              <a:rPr b="1" dirty="0" sz="450" lang="en-US"/>
            </a:br>
            <a:r>
              <a:rPr b="1" dirty="0" sz="450" lang="en-US"/>
              <a:t>Green</a:t>
            </a:r>
          </a:p>
          <a:p>
            <a:pPr marL="128588"/>
            <a:r>
              <a:rPr dirty="0" sz="450" lang="en-US"/>
              <a:t>R </a:t>
            </a:r>
            <a:r>
              <a:rPr dirty="0" sz="450" lang="en-US" smtClean="0"/>
              <a:t>200</a:t>
            </a:r>
            <a:endParaRPr dirty="0" sz="450" lang="en-US"/>
          </a:p>
          <a:p>
            <a:pPr marL="128588"/>
            <a:r>
              <a:rPr dirty="0" sz="450" lang="en-US"/>
              <a:t>G </a:t>
            </a:r>
            <a:r>
              <a:rPr dirty="0" sz="450" lang="en-US" smtClean="0"/>
              <a:t>255</a:t>
            </a:r>
            <a:endParaRPr dirty="0" sz="450" lang="en-US"/>
          </a:p>
          <a:p>
            <a:pPr marL="128588"/>
            <a:r>
              <a:rPr dirty="0" sz="450" lang="en-US"/>
              <a:t>B </a:t>
            </a:r>
            <a:r>
              <a:rPr dirty="0" sz="450" lang="en-US" smtClean="0"/>
              <a:t>22</a:t>
            </a:r>
            <a:endParaRPr dirty="0" sz="450" lang="en-US"/>
          </a:p>
        </p:txBody>
      </p:sp>
      <p:sp>
        <p:nvSpPr>
          <p:cNvPr id="1048702" name="Rectangle 19"/>
          <p:cNvSpPr/>
          <p:nvPr/>
        </p:nvSpPr>
        <p:spPr>
          <a:xfrm>
            <a:off x="10265206" y="3089931"/>
            <a:ext cx="446303" cy="621323"/>
          </a:xfrm>
          <a:prstGeom prst="rect"/>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Purple</a:t>
            </a:r>
            <a:endParaRPr b="1" dirty="0" sz="450" lang="en-US"/>
          </a:p>
          <a:p>
            <a:pPr marL="128588"/>
            <a:r>
              <a:rPr dirty="0" sz="450" lang="en-US"/>
              <a:t>R </a:t>
            </a:r>
            <a:r>
              <a:rPr dirty="0" sz="450" lang="en-US" smtClean="0"/>
              <a:t>126</a:t>
            </a:r>
            <a:endParaRPr dirty="0" sz="450" lang="en-US"/>
          </a:p>
          <a:p>
            <a:pPr marL="128588"/>
            <a:r>
              <a:rPr dirty="0" sz="450" lang="en-US"/>
              <a:t>G </a:t>
            </a:r>
            <a:r>
              <a:rPr dirty="0" sz="450" lang="en-US" smtClean="0"/>
              <a:t>57</a:t>
            </a:r>
            <a:endParaRPr dirty="0" sz="450" lang="en-US"/>
          </a:p>
          <a:p>
            <a:pPr marL="128588"/>
            <a:r>
              <a:rPr dirty="0" sz="450" lang="en-US"/>
              <a:t>B </a:t>
            </a:r>
            <a:r>
              <a:rPr dirty="0" sz="450" lang="en-US" smtClean="0"/>
              <a:t>186</a:t>
            </a:r>
            <a:endParaRPr dirty="0" sz="450" lang="en-US"/>
          </a:p>
        </p:txBody>
      </p:sp>
      <p:sp>
        <p:nvSpPr>
          <p:cNvPr id="1048703" name="Rectangle 20"/>
          <p:cNvSpPr/>
          <p:nvPr/>
        </p:nvSpPr>
        <p:spPr>
          <a:xfrm>
            <a:off x="11157811" y="3089931"/>
            <a:ext cx="446303" cy="621323"/>
          </a:xfrm>
          <a:prstGeom prst="rect"/>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Green</a:t>
            </a:r>
            <a:endParaRPr b="1" dirty="0" sz="450" lang="en-US"/>
          </a:p>
          <a:p>
            <a:pPr marL="128588"/>
            <a:r>
              <a:rPr dirty="0" sz="450" lang="en-US"/>
              <a:t>R </a:t>
            </a:r>
            <a:r>
              <a:rPr dirty="0" sz="450" lang="en-US" smtClean="0"/>
              <a:t>0</a:t>
            </a:r>
            <a:endParaRPr dirty="0" sz="450" lang="en-US"/>
          </a:p>
          <a:p>
            <a:pPr marL="128588"/>
            <a:r>
              <a:rPr dirty="0" sz="450" lang="en-US"/>
              <a:t>G </a:t>
            </a:r>
            <a:r>
              <a:rPr dirty="0" sz="450" lang="en-US" smtClean="0"/>
              <a:t>195</a:t>
            </a:r>
            <a:endParaRPr dirty="0" sz="450" lang="en-US"/>
          </a:p>
          <a:p>
            <a:pPr marL="128588"/>
            <a:r>
              <a:rPr dirty="0" sz="450" lang="en-US"/>
              <a:t>B </a:t>
            </a:r>
            <a:r>
              <a:rPr dirty="0" sz="450" lang="en-US" smtClean="0"/>
              <a:t>123</a:t>
            </a:r>
            <a:endParaRPr dirty="0" sz="450" lang="en-US"/>
          </a:p>
        </p:txBody>
      </p:sp>
      <p:sp>
        <p:nvSpPr>
          <p:cNvPr id="1048704" name="Rectangle 21"/>
          <p:cNvSpPr/>
          <p:nvPr/>
        </p:nvSpPr>
        <p:spPr>
          <a:xfrm>
            <a:off x="11157811" y="4948918"/>
            <a:ext cx="446303" cy="621323"/>
          </a:xfrm>
          <a:prstGeom prst="rect"/>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Dark</a:t>
            </a:r>
            <a:r>
              <a:rPr b="1" dirty="0" sz="450" lang="en-US"/>
              <a:t/>
            </a:r>
            <a:br>
              <a:rPr b="1" dirty="0" sz="450" lang="en-US"/>
            </a:br>
            <a:r>
              <a:rPr b="1" dirty="0" sz="450" lang="en-US"/>
              <a:t>Green</a:t>
            </a:r>
          </a:p>
          <a:p>
            <a:pPr marL="128588"/>
            <a:r>
              <a:rPr dirty="0" sz="450" lang="en-US"/>
              <a:t>R </a:t>
            </a:r>
            <a:r>
              <a:rPr dirty="0" sz="450" lang="en-US" smtClean="0"/>
              <a:t>21</a:t>
            </a:r>
            <a:endParaRPr dirty="0" sz="450" lang="en-US"/>
          </a:p>
          <a:p>
            <a:pPr marL="128588"/>
            <a:r>
              <a:rPr dirty="0" sz="450" lang="en-US"/>
              <a:t>G </a:t>
            </a:r>
            <a:r>
              <a:rPr dirty="0" sz="450" lang="en-US" smtClean="0"/>
              <a:t>99</a:t>
            </a:r>
            <a:endParaRPr dirty="0" sz="450" lang="en-US"/>
          </a:p>
          <a:p>
            <a:pPr marL="128588"/>
            <a:r>
              <a:rPr dirty="0" sz="450" lang="en-US"/>
              <a:t>B </a:t>
            </a:r>
            <a:r>
              <a:rPr dirty="0" sz="450" lang="en-US" smtClean="0"/>
              <a:t>107</a:t>
            </a:r>
            <a:endParaRPr dirty="0" sz="450" lang="en-US"/>
          </a:p>
        </p:txBody>
      </p:sp>
      <p:sp>
        <p:nvSpPr>
          <p:cNvPr id="1048705" name="Rectangle 22"/>
          <p:cNvSpPr/>
          <p:nvPr/>
        </p:nvSpPr>
        <p:spPr>
          <a:xfrm>
            <a:off x="11157811" y="4330086"/>
            <a:ext cx="446303" cy="621323"/>
          </a:xfrm>
          <a:prstGeom prst="rect"/>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Aqua</a:t>
            </a:r>
            <a:endParaRPr b="1" dirty="0" sz="450" lang="en-US"/>
          </a:p>
          <a:p>
            <a:pPr marL="128588"/>
            <a:r>
              <a:rPr dirty="0" sz="450" lang="en-US"/>
              <a:t>R </a:t>
            </a:r>
            <a:r>
              <a:rPr dirty="0" sz="450" lang="en-US" smtClean="0"/>
              <a:t>15</a:t>
            </a:r>
            <a:endParaRPr dirty="0" sz="450" lang="en-US"/>
          </a:p>
          <a:p>
            <a:pPr marL="128588"/>
            <a:r>
              <a:rPr dirty="0" sz="450" lang="en-US"/>
              <a:t>G </a:t>
            </a:r>
            <a:r>
              <a:rPr dirty="0" sz="450" lang="en-US" smtClean="0"/>
              <a:t>153</a:t>
            </a:r>
            <a:endParaRPr dirty="0" sz="450" lang="en-US"/>
          </a:p>
          <a:p>
            <a:pPr marL="128588"/>
            <a:r>
              <a:rPr dirty="0" sz="450" lang="en-US"/>
              <a:t>B </a:t>
            </a:r>
            <a:r>
              <a:rPr dirty="0" sz="450" lang="en-US" smtClean="0"/>
              <a:t>156</a:t>
            </a:r>
            <a:endParaRPr dirty="0" sz="450" lang="en-US"/>
          </a:p>
        </p:txBody>
      </p:sp>
      <p:sp>
        <p:nvSpPr>
          <p:cNvPr id="1048706" name="Rectangle 23"/>
          <p:cNvSpPr/>
          <p:nvPr/>
        </p:nvSpPr>
        <p:spPr>
          <a:xfrm>
            <a:off x="11157811" y="3711254"/>
            <a:ext cx="446303" cy="621323"/>
          </a:xfrm>
          <a:prstGeom prst="rect"/>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Bright</a:t>
            </a:r>
            <a:r>
              <a:rPr b="1" dirty="0" sz="450" lang="en-US"/>
              <a:t/>
            </a:r>
            <a:br>
              <a:rPr b="1" dirty="0" sz="450" lang="en-US"/>
            </a:br>
            <a:r>
              <a:rPr b="1" dirty="0" sz="450" lang="en-US" smtClean="0"/>
              <a:t>Aqua</a:t>
            </a:r>
            <a:endParaRPr b="1" dirty="0" sz="450" lang="en-US"/>
          </a:p>
          <a:p>
            <a:pPr marL="128588"/>
            <a:r>
              <a:rPr dirty="0" sz="450" lang="en-US"/>
              <a:t>R </a:t>
            </a:r>
            <a:r>
              <a:rPr dirty="0" sz="450" lang="en-US" smtClean="0"/>
              <a:t>1</a:t>
            </a:r>
            <a:endParaRPr dirty="0" sz="450" lang="en-US"/>
          </a:p>
          <a:p>
            <a:pPr marL="128588"/>
            <a:r>
              <a:rPr dirty="0" sz="450" lang="en-US"/>
              <a:t>G </a:t>
            </a:r>
            <a:r>
              <a:rPr dirty="0" sz="450" lang="en-US" smtClean="0"/>
              <a:t>209</a:t>
            </a:r>
            <a:endParaRPr dirty="0" sz="450" lang="en-US"/>
          </a:p>
          <a:p>
            <a:pPr marL="128588"/>
            <a:r>
              <a:rPr dirty="0" sz="450" lang="en-US"/>
              <a:t>B </a:t>
            </a:r>
            <a:r>
              <a:rPr dirty="0" sz="450" lang="en-US" smtClean="0"/>
              <a:t>208</a:t>
            </a:r>
            <a:endParaRPr dirty="0" sz="450" lang="en-US"/>
          </a:p>
        </p:txBody>
      </p:sp>
      <p:sp>
        <p:nvSpPr>
          <p:cNvPr id="1048707" name="Rectangle 24"/>
          <p:cNvSpPr/>
          <p:nvPr/>
        </p:nvSpPr>
        <p:spPr>
          <a:xfrm>
            <a:off x="10711508" y="3089931"/>
            <a:ext cx="446303" cy="621323"/>
          </a:xfrm>
          <a:prstGeom prst="rect"/>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a:t>Peach</a:t>
            </a:r>
          </a:p>
          <a:p>
            <a:pPr marL="128588"/>
            <a:r>
              <a:rPr dirty="0" sz="450" lang="en-US"/>
              <a:t>R 255</a:t>
            </a:r>
          </a:p>
          <a:p>
            <a:pPr marL="128588"/>
            <a:r>
              <a:rPr dirty="0" sz="450" lang="en-US"/>
              <a:t>G 126</a:t>
            </a:r>
          </a:p>
          <a:p>
            <a:pPr marL="128588"/>
            <a:r>
              <a:rPr dirty="0" sz="450" lang="en-US"/>
              <a:t>B 131</a:t>
            </a:r>
          </a:p>
        </p:txBody>
      </p:sp>
      <p:sp>
        <p:nvSpPr>
          <p:cNvPr id="1048708" name="Rectangle 25"/>
          <p:cNvSpPr/>
          <p:nvPr/>
        </p:nvSpPr>
        <p:spPr>
          <a:xfrm>
            <a:off x="10711508" y="3711254"/>
            <a:ext cx="446303" cy="621323"/>
          </a:xfrm>
          <a:prstGeom prst="rect"/>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Light</a:t>
            </a:r>
            <a:br>
              <a:rPr b="1" dirty="0" sz="450" lang="en-US" smtClean="0"/>
            </a:br>
            <a:r>
              <a:rPr b="1" dirty="0" sz="450" lang="en-US" smtClean="0"/>
              <a:t>Claret</a:t>
            </a:r>
            <a:endParaRPr b="1" dirty="0" sz="450" lang="en-US"/>
          </a:p>
          <a:p>
            <a:pPr marL="128588"/>
            <a:r>
              <a:rPr dirty="0" sz="450" lang="en-US"/>
              <a:t>R </a:t>
            </a:r>
            <a:r>
              <a:rPr dirty="0" sz="450" lang="en-US" smtClean="0"/>
              <a:t>203</a:t>
            </a:r>
            <a:endParaRPr dirty="0" sz="450" lang="en-US"/>
          </a:p>
          <a:p>
            <a:pPr marL="128588"/>
            <a:r>
              <a:rPr dirty="0" sz="450" lang="en-US"/>
              <a:t>G </a:t>
            </a:r>
            <a:r>
              <a:rPr dirty="0" sz="450" lang="en-US" smtClean="0"/>
              <a:t>41</a:t>
            </a:r>
            <a:endParaRPr dirty="0" sz="450" lang="en-US"/>
          </a:p>
          <a:p>
            <a:pPr marL="128588"/>
            <a:r>
              <a:rPr dirty="0" sz="450" lang="en-US"/>
              <a:t>B </a:t>
            </a:r>
            <a:r>
              <a:rPr dirty="0" sz="450" lang="en-US" smtClean="0"/>
              <a:t>128</a:t>
            </a:r>
            <a:endParaRPr dirty="0" sz="450" lang="en-US"/>
          </a:p>
        </p:txBody>
      </p:sp>
      <p:sp>
        <p:nvSpPr>
          <p:cNvPr id="1048709" name="Rectangle 26"/>
          <p:cNvSpPr/>
          <p:nvPr/>
        </p:nvSpPr>
        <p:spPr>
          <a:xfrm>
            <a:off x="10711508" y="4330086"/>
            <a:ext cx="446303" cy="621323"/>
          </a:xfrm>
          <a:prstGeom prst="rect"/>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Claret</a:t>
            </a:r>
            <a:endParaRPr b="1" dirty="0" sz="450" lang="en-US"/>
          </a:p>
          <a:p>
            <a:pPr marL="128588"/>
            <a:r>
              <a:rPr dirty="0" sz="450" lang="en-US"/>
              <a:t>R </a:t>
            </a:r>
            <a:r>
              <a:rPr dirty="0" sz="450" lang="en-US" smtClean="0"/>
              <a:t>134</a:t>
            </a:r>
            <a:endParaRPr dirty="0" sz="450" lang="en-US"/>
          </a:p>
          <a:p>
            <a:pPr marL="128588"/>
            <a:r>
              <a:rPr dirty="0" sz="450" lang="en-US"/>
              <a:t>G </a:t>
            </a:r>
            <a:r>
              <a:rPr dirty="0" sz="450" lang="en-US" smtClean="0"/>
              <a:t>8</a:t>
            </a:r>
            <a:endParaRPr dirty="0" sz="450" lang="en-US"/>
          </a:p>
          <a:p>
            <a:pPr marL="128588"/>
            <a:r>
              <a:rPr dirty="0" sz="450" lang="en-US"/>
              <a:t>B </a:t>
            </a:r>
            <a:r>
              <a:rPr dirty="0" sz="450" lang="en-US" smtClean="0"/>
              <a:t>100</a:t>
            </a:r>
            <a:endParaRPr dirty="0" sz="450" lang="en-US"/>
          </a:p>
        </p:txBody>
      </p:sp>
      <p:sp>
        <p:nvSpPr>
          <p:cNvPr id="1048710" name="Rectangle 27"/>
          <p:cNvSpPr/>
          <p:nvPr/>
        </p:nvSpPr>
        <p:spPr>
          <a:xfrm>
            <a:off x="9372601" y="1425206"/>
            <a:ext cx="428002" cy="11541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none">
            <a:spAutoFit/>
          </a:bodyPr>
          <a:p>
            <a:r>
              <a:rPr b="1" dirty="0" sz="750" lang="en-US" smtClean="0">
                <a:solidFill>
                  <a:schemeClr val="tx2"/>
                </a:solidFill>
              </a:rPr>
              <a:t>Primary</a:t>
            </a:r>
            <a:endParaRPr b="1" dirty="0" sz="750" lang="en-US">
              <a:solidFill>
                <a:schemeClr val="tx2"/>
              </a:solidFill>
            </a:endParaRPr>
          </a:p>
        </p:txBody>
      </p:sp>
      <p:sp>
        <p:nvSpPr>
          <p:cNvPr id="1048711" name="Rectangle 28"/>
          <p:cNvSpPr/>
          <p:nvPr/>
        </p:nvSpPr>
        <p:spPr>
          <a:xfrm>
            <a:off x="9372601" y="2304636"/>
            <a:ext cx="633187" cy="11541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none">
            <a:spAutoFit/>
          </a:bodyPr>
          <a:p>
            <a:r>
              <a:rPr b="1" dirty="0" sz="750" lang="en-US" smtClean="0">
                <a:solidFill>
                  <a:schemeClr val="tx2"/>
                </a:solidFill>
              </a:rPr>
              <a:t>Infographic</a:t>
            </a:r>
            <a:endParaRPr b="1" dirty="0" sz="750" lang="en-US">
              <a:solidFill>
                <a:schemeClr val="tx2"/>
              </a:solidFill>
            </a:endParaRPr>
          </a:p>
        </p:txBody>
      </p:sp>
      <p:sp>
        <p:nvSpPr>
          <p:cNvPr id="1048712" name="Rectangle 29"/>
          <p:cNvSpPr/>
          <p:nvPr/>
        </p:nvSpPr>
        <p:spPr>
          <a:xfrm>
            <a:off x="10265206" y="1425206"/>
            <a:ext cx="565861" cy="11541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none">
            <a:spAutoFit/>
          </a:bodyPr>
          <a:p>
            <a:r>
              <a:rPr b="1" dirty="0" sz="750" lang="en-US" smtClean="0">
                <a:solidFill>
                  <a:schemeClr val="tx2"/>
                </a:solidFill>
              </a:rPr>
              <a:t>Secondary</a:t>
            </a:r>
            <a:endParaRPr b="1" dirty="0" sz="750" lang="en-US">
              <a:solidFill>
                <a:schemeClr val="tx2"/>
              </a:solidFill>
            </a:endParaRPr>
          </a:p>
        </p:txBody>
      </p:sp>
      <p:sp>
        <p:nvSpPr>
          <p:cNvPr id="1048713" name="Rectangle 30"/>
          <p:cNvSpPr/>
          <p:nvPr/>
        </p:nvSpPr>
        <p:spPr>
          <a:xfrm>
            <a:off x="10265206" y="3711254"/>
            <a:ext cx="446303" cy="621323"/>
          </a:xfrm>
          <a:prstGeom prst="rect"/>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0" lIns="0" rIns="0" rtlCol="0" tIns="0" wrap="square"/>
          <a:p>
            <a:pPr algn="ctr">
              <a:spcAft>
                <a:spcPts val="300"/>
              </a:spcAft>
            </a:pPr>
            <a:r>
              <a:rPr b="1" dirty="0" sz="450" lang="en-US" smtClean="0"/>
              <a:t>Dark</a:t>
            </a:r>
            <a:r>
              <a:rPr b="1" dirty="0" sz="450" lang="en-US"/>
              <a:t/>
            </a:r>
            <a:br>
              <a:rPr b="1" dirty="0" sz="450" lang="en-US"/>
            </a:br>
            <a:r>
              <a:rPr b="1" dirty="0" sz="450" lang="en-US"/>
              <a:t>Purple</a:t>
            </a:r>
          </a:p>
          <a:p>
            <a:pPr marL="128588"/>
            <a:r>
              <a:rPr dirty="0" sz="450" lang="en-US"/>
              <a:t>R </a:t>
            </a:r>
            <a:r>
              <a:rPr dirty="0" sz="450" lang="en-US" smtClean="0"/>
              <a:t>71</a:t>
            </a:r>
            <a:endParaRPr dirty="0" sz="450" lang="en-US"/>
          </a:p>
          <a:p>
            <a:pPr marL="128588"/>
            <a:r>
              <a:rPr dirty="0" sz="450" lang="en-US"/>
              <a:t>G </a:t>
            </a:r>
            <a:r>
              <a:rPr dirty="0" sz="450" lang="en-US" smtClean="0"/>
              <a:t>1</a:t>
            </a:r>
            <a:endParaRPr dirty="0" sz="450" lang="en-US"/>
          </a:p>
          <a:p>
            <a:pPr marL="128588"/>
            <a:r>
              <a:rPr dirty="0" sz="450" lang="en-US"/>
              <a:t>B </a:t>
            </a:r>
            <a:r>
              <a:rPr dirty="0" sz="450" lang="en-US" smtClean="0"/>
              <a:t>167</a:t>
            </a:r>
            <a:endParaRPr dirty="0" sz="450" lang="en-US"/>
          </a:p>
        </p:txBody>
      </p:sp>
    </p:spTree>
  </p:cSld>
  <p:clrMap accent1="accent1" accent2="accent2" accent3="accent3" accent4="accent4" accent5="accent5" accent6="accent6" bg1="lt1" bg2="lt2" tx1="dk1" tx2="dk2"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Lst>
  <p:txStyles>
    <p:titleStyle>
      <a:lvl1pPr algn="l" defTabSz="685800" eaLnBrk="1" hangingPunct="1" latinLnBrk="0" rtl="0">
        <a:lnSpc>
          <a:spcPct val="90000"/>
        </a:lnSpc>
        <a:spcBef>
          <a:spcPct val="0"/>
        </a:spcBef>
        <a:buNone/>
        <a:defRPr sz="1950" kern="1200">
          <a:solidFill>
            <a:schemeClr val="tx2"/>
          </a:solidFill>
          <a:latin typeface="+mj-lt"/>
          <a:ea typeface="+mj-ea"/>
          <a:cs typeface="+mj-cs"/>
        </a:defRPr>
      </a:lvl1pPr>
    </p:titleStyle>
    <p:bodyStyle>
      <a:lvl1pPr algn="l" defTabSz="685800" eaLnBrk="1" hangingPunct="1" indent="0" latinLnBrk="0" marL="0" rtl="0">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algn="l" defTabSz="685800" eaLnBrk="1" hangingPunct="1" indent="-171450" latinLnBrk="0" marL="173831" rtl="0">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algn="l" defTabSz="685800" eaLnBrk="1" hangingPunct="1" indent="-173831" latinLnBrk="0" marL="347663" rtl="0">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algn="l" defTabSz="685800" eaLnBrk="1" hangingPunct="1" indent="-164306" latinLnBrk="0" marL="511969" rtl="0">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algn="l" defTabSz="685800" eaLnBrk="1" hangingPunct="1" indent="-171450" latinLnBrk="0" marL="15430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algn="l" defTabSz="685800" eaLnBrk="1" hangingPunct="1" indent="-171450" latinLnBrk="0" marL="18859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algn="l" defTabSz="685800" eaLnBrk="1" hangingPunct="1" indent="-171450" latinLnBrk="0" marL="22288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algn="l" defTabSz="685800" eaLnBrk="1" hangingPunct="1" indent="-171450" latinLnBrk="0" marL="25717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algn="l" defTabSz="685800" eaLnBrk="1" hangingPunct="1" indent="-171450" latinLnBrk="0" marL="29146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algn="l" defTabSz="685800" eaLnBrk="1" hangingPunct="1" latinLnBrk="0" marL="0" rtl="0">
        <a:defRPr sz="1350" kern="1200">
          <a:solidFill>
            <a:schemeClr val="tx1"/>
          </a:solidFill>
          <a:latin typeface="+mn-lt"/>
          <a:ea typeface="+mn-ea"/>
          <a:cs typeface="+mn-cs"/>
        </a:defRPr>
      </a:lvl1pPr>
      <a:lvl2pPr algn="l" defTabSz="685800" eaLnBrk="1" hangingPunct="1" latinLnBrk="0" marL="342900" rtl="0">
        <a:defRPr sz="1350" kern="1200">
          <a:solidFill>
            <a:schemeClr val="tx1"/>
          </a:solidFill>
          <a:latin typeface="+mn-lt"/>
          <a:ea typeface="+mn-ea"/>
          <a:cs typeface="+mn-cs"/>
        </a:defRPr>
      </a:lvl2pPr>
      <a:lvl3pPr algn="l" defTabSz="685800" eaLnBrk="1" hangingPunct="1" latinLnBrk="0" marL="685800" rtl="0">
        <a:defRPr sz="1350" kern="1200">
          <a:solidFill>
            <a:schemeClr val="tx1"/>
          </a:solidFill>
          <a:latin typeface="+mn-lt"/>
          <a:ea typeface="+mn-ea"/>
          <a:cs typeface="+mn-cs"/>
        </a:defRPr>
      </a:lvl3pPr>
      <a:lvl4pPr algn="l" defTabSz="685800" eaLnBrk="1" hangingPunct="1" latinLnBrk="0" marL="1028700" rtl="0">
        <a:defRPr sz="1350" kern="1200">
          <a:solidFill>
            <a:schemeClr val="tx1"/>
          </a:solidFill>
          <a:latin typeface="+mn-lt"/>
          <a:ea typeface="+mn-ea"/>
          <a:cs typeface="+mn-cs"/>
        </a:defRPr>
      </a:lvl4pPr>
      <a:lvl5pPr algn="l" defTabSz="685800" eaLnBrk="1" hangingPunct="1" latinLnBrk="0" marL="1371600" rtl="0">
        <a:defRPr sz="1350" kern="1200">
          <a:solidFill>
            <a:schemeClr val="tx1"/>
          </a:solidFill>
          <a:latin typeface="+mn-lt"/>
          <a:ea typeface="+mn-ea"/>
          <a:cs typeface="+mn-cs"/>
        </a:defRPr>
      </a:lvl5pPr>
      <a:lvl6pPr algn="l" defTabSz="685800" eaLnBrk="1" hangingPunct="1" latinLnBrk="0" marL="1714500" rtl="0">
        <a:defRPr sz="1350" kern="1200">
          <a:solidFill>
            <a:schemeClr val="tx1"/>
          </a:solidFill>
          <a:latin typeface="+mn-lt"/>
          <a:ea typeface="+mn-ea"/>
          <a:cs typeface="+mn-cs"/>
        </a:defRPr>
      </a:lvl6pPr>
      <a:lvl7pPr algn="l" defTabSz="685800" eaLnBrk="1" hangingPunct="1" latinLnBrk="0" marL="2057400" rtl="0">
        <a:defRPr sz="1350" kern="1200">
          <a:solidFill>
            <a:schemeClr val="tx1"/>
          </a:solidFill>
          <a:latin typeface="+mn-lt"/>
          <a:ea typeface="+mn-ea"/>
          <a:cs typeface="+mn-cs"/>
        </a:defRPr>
      </a:lvl7pPr>
      <a:lvl8pPr algn="l" defTabSz="685800" eaLnBrk="1" hangingPunct="1" latinLnBrk="0" marL="2400300" rtl="0">
        <a:defRPr sz="1350" kern="1200">
          <a:solidFill>
            <a:schemeClr val="tx1"/>
          </a:solidFill>
          <a:latin typeface="+mn-lt"/>
          <a:ea typeface="+mn-ea"/>
          <a:cs typeface="+mn-cs"/>
        </a:defRPr>
      </a:lvl8pPr>
      <a:lvl9pPr algn="l" defTabSz="685800" eaLnBrk="1" hangingPunct="1" latinLnBrk="0" marL="2743200" rtl="0">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image" Target="../media/image48.jpeg"/><Relationship Id="rId2"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594" name="Title 1"/>
          <p:cNvSpPr>
            <a:spLocks noGrp="1"/>
          </p:cNvSpPr>
          <p:nvPr>
            <p:ph type="ctrTitle"/>
          </p:nvPr>
        </p:nvSpPr>
        <p:spPr/>
        <p:txBody>
          <a:bodyPr/>
          <a:p>
            <a:r>
              <a:rPr b="1" smtClean="0"/>
              <a:t>Windows Fundamentals</a:t>
            </a:r>
            <a:endParaRPr b="1" dirty="0" lang="en-US"/>
          </a:p>
        </p:txBody>
      </p:sp>
      <p:sp>
        <p:nvSpPr>
          <p:cNvPr id="1048595" name="Subtitle 2"/>
          <p:cNvSpPr>
            <a:spLocks noGrp="1"/>
          </p:cNvSpPr>
          <p:nvPr>
            <p:ph type="subTitle" idx="1"/>
          </p:nvPr>
        </p:nvSpPr>
        <p:spPr/>
        <p:txBody>
          <a:bodyPr>
            <a:normAutofit/>
          </a:bodyPr>
          <a:p>
            <a:r>
              <a:rPr dirty="0" sz="2800" lang="en-US" smtClean="0"/>
              <a:t>BOOTING PROCESS</a:t>
            </a:r>
            <a:endParaRPr dirty="0" sz="2800"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596" name="Title 1"/>
          <p:cNvSpPr>
            <a:spLocks noGrp="1"/>
          </p:cNvSpPr>
          <p:nvPr>
            <p:ph type="title"/>
          </p:nvPr>
        </p:nvSpPr>
        <p:spPr/>
        <p:txBody>
          <a:bodyPr>
            <a:normAutofit/>
          </a:bodyPr>
          <a:p>
            <a:r>
              <a:rPr b="1" dirty="0" sz="3000" lang="en-US" smtClean="0">
                <a:latin typeface="Calibri" pitchFamily="34" charset="0"/>
                <a:cs typeface="Calibri" pitchFamily="34" charset="0"/>
              </a:rPr>
              <a:t>Booting Process</a:t>
            </a:r>
            <a:endParaRPr b="1" dirty="0" sz="3000" lang="en-US">
              <a:latin typeface="Calibri" pitchFamily="34" charset="0"/>
              <a:cs typeface="Calibri" pitchFamily="34" charset="0"/>
            </a:endParaRPr>
          </a:p>
        </p:txBody>
      </p:sp>
      <p:sp>
        <p:nvSpPr>
          <p:cNvPr id="1048597" name="Text Placeholder 2"/>
          <p:cNvSpPr>
            <a:spLocks noGrp="1"/>
          </p:cNvSpPr>
          <p:nvPr>
            <p:ph type="body" sz="quarter" idx="4294967295"/>
          </p:nvPr>
        </p:nvSpPr>
        <p:spPr>
          <a:xfrm>
            <a:off x="304800" y="1371600"/>
            <a:ext cx="8543925" cy="4572000"/>
          </a:xfrm>
        </p:spPr>
        <p:txBody>
          <a:bodyPr/>
          <a:p>
            <a:pPr>
              <a:buNone/>
            </a:pPr>
            <a:r>
              <a:rPr b="1" dirty="0" sz="2400" lang="en-US" smtClean="0">
                <a:latin typeface="Calibri" pitchFamily="34" charset="0"/>
                <a:cs typeface="Calibri" pitchFamily="34" charset="0"/>
              </a:rPr>
              <a:t>Booting Process</a:t>
            </a:r>
            <a:r>
              <a:rPr b="1" dirty="0" sz="2400" lang="en-US" smtClean="0">
                <a:latin typeface="Calibri" pitchFamily="34" charset="0"/>
                <a:cs typeface="Calibri" pitchFamily="34" charset="0"/>
              </a:rPr>
              <a:t>:</a:t>
            </a:r>
            <a:endParaRPr b="1" dirty="0" sz="2400" lang="en-US" smtClean="0">
              <a:latin typeface="Calibri" pitchFamily="34" charset="0"/>
              <a:cs typeface="Calibri" pitchFamily="34" charset="0"/>
            </a:endParaRPr>
          </a:p>
          <a:p>
            <a:pPr indent="0" marL="0">
              <a:buNone/>
            </a:pPr>
            <a:r>
              <a:rPr b="1" dirty="0" sz="2400" lang="en-IN" smtClean="0">
                <a:latin typeface="Calibri" pitchFamily="34" charset="0"/>
                <a:cs typeface="Calibri" pitchFamily="34" charset="0"/>
              </a:rPr>
              <a:t>    </a:t>
            </a:r>
            <a:r>
              <a:rPr dirty="0" sz="2400" lang="en-IN">
                <a:latin typeface="Calibri" pitchFamily="34" charset="0"/>
                <a:cs typeface="Calibri" pitchFamily="34" charset="0"/>
              </a:rPr>
              <a:t>B</a:t>
            </a:r>
            <a:r>
              <a:rPr dirty="0" sz="2400" lang="en-IN" smtClean="0">
                <a:latin typeface="Calibri" pitchFamily="34" charset="0"/>
                <a:cs typeface="Calibri" pitchFamily="34" charset="0"/>
              </a:rPr>
              <a:t>ooting </a:t>
            </a:r>
            <a:r>
              <a:rPr dirty="0" sz="2400" lang="en-IN">
                <a:latin typeface="Calibri" pitchFamily="34" charset="0"/>
                <a:cs typeface="Calibri" pitchFamily="34" charset="0"/>
              </a:rPr>
              <a:t>process the computer loads the operating system to its memory and prepares it for use</a:t>
            </a:r>
            <a:r>
              <a:rPr b="1" dirty="0" sz="2400" lang="en-IN">
                <a:latin typeface="Calibri" pitchFamily="34" charset="0"/>
                <a:cs typeface="Calibri" pitchFamily="34" charset="0"/>
              </a:rPr>
              <a:t>.</a:t>
            </a:r>
            <a:endParaRPr b="1" dirty="0" sz="2400" lang="en-US" smtClean="0">
              <a:latin typeface="Calibri" pitchFamily="34" charset="0"/>
              <a:cs typeface="Calibri" pitchFamily="34" charset="0"/>
            </a:endParaRPr>
          </a:p>
          <a:p>
            <a:r>
              <a:rPr b="1" dirty="0" sz="2400" lang="en-US" smtClean="0">
                <a:latin typeface="Calibri" pitchFamily="34" charset="0"/>
                <a:cs typeface="Calibri" pitchFamily="34" charset="0"/>
              </a:rPr>
              <a:t>Types </a:t>
            </a:r>
            <a:r>
              <a:rPr b="1" dirty="0" sz="2400" lang="en-US" smtClean="0">
                <a:latin typeface="Calibri" pitchFamily="34" charset="0"/>
                <a:cs typeface="Calibri" pitchFamily="34" charset="0"/>
              </a:rPr>
              <a:t>of </a:t>
            </a:r>
            <a:r>
              <a:rPr b="1" dirty="0" sz="2400" lang="en-US" smtClean="0">
                <a:latin typeface="Calibri" pitchFamily="34" charset="0"/>
                <a:cs typeface="Calibri" pitchFamily="34" charset="0"/>
              </a:rPr>
              <a:t>Booting</a:t>
            </a:r>
            <a:r>
              <a:rPr b="1" dirty="0" sz="2400" lang="en-US" smtClean="0">
                <a:latin typeface="Calibri" pitchFamily="34" charset="0"/>
                <a:cs typeface="Calibri" pitchFamily="34" charset="0"/>
              </a:rPr>
              <a:t>:</a:t>
            </a:r>
            <a:endParaRPr b="1" dirty="0" sz="2400" lang="en-US" smtClean="0">
              <a:latin typeface="Calibri" pitchFamily="34" charset="0"/>
              <a:cs typeface="Calibri" pitchFamily="34" charset="0"/>
            </a:endParaRPr>
          </a:p>
          <a:p>
            <a:pPr indent="-457200" marL="457200">
              <a:buAutoNum type="arabicPeriod"/>
            </a:pPr>
            <a:r>
              <a:rPr dirty="0" sz="2400" lang="en-US" smtClean="0">
                <a:latin typeface="Calibri" pitchFamily="34" charset="0"/>
                <a:cs typeface="Calibri" pitchFamily="34" charset="0"/>
              </a:rPr>
              <a:t>Cold boot</a:t>
            </a:r>
            <a:endParaRPr dirty="0" sz="2400" lang="en-US" smtClean="0">
              <a:latin typeface="Calibri" pitchFamily="34" charset="0"/>
              <a:cs typeface="Calibri" pitchFamily="34" charset="0"/>
            </a:endParaRPr>
          </a:p>
          <a:p>
            <a:pPr indent="-457200" marL="457200">
              <a:buAutoNum type="arabicPeriod"/>
            </a:pPr>
            <a:r>
              <a:rPr dirty="0" sz="2400" lang="en-US" smtClean="0">
                <a:latin typeface="Calibri" pitchFamily="34" charset="0"/>
                <a:cs typeface="Calibri" pitchFamily="34" charset="0"/>
              </a:rPr>
              <a:t>Warm boot</a:t>
            </a:r>
          </a:p>
          <a:p>
            <a:endParaRPr dirty="0"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599" name="Title 1"/>
          <p:cNvSpPr>
            <a:spLocks noGrp="1"/>
          </p:cNvSpPr>
          <p:nvPr>
            <p:ph type="title"/>
          </p:nvPr>
        </p:nvSpPr>
        <p:spPr/>
        <p:txBody>
          <a:bodyPr/>
          <a:p>
            <a:r>
              <a:rPr b="1" dirty="0" sz="3000" lang="en-US" smtClean="0">
                <a:latin typeface="Calibri" pitchFamily="34" charset="0"/>
                <a:cs typeface="Calibri" pitchFamily="34" charset="0"/>
              </a:rPr>
              <a:t>OVERALL BOOTING PROCESS</a:t>
            </a:r>
            <a:endParaRPr b="1" dirty="0" sz="3000" lang="en-US">
              <a:latin typeface="Calibri" pitchFamily="34" charset="0"/>
              <a:cs typeface="Calibri" pitchFamily="34" charset="0"/>
            </a:endParaRPr>
          </a:p>
        </p:txBody>
      </p:sp>
      <p:sp>
        <p:nvSpPr>
          <p:cNvPr id="1048600" name="TextBox 2"/>
          <p:cNvSpPr txBox="1"/>
          <p:nvPr/>
        </p:nvSpPr>
        <p:spPr>
          <a:xfrm>
            <a:off x="609600" y="1676400"/>
            <a:ext cx="7924800" cy="2246769"/>
          </a:xfrm>
          <a:prstGeom prst="rect"/>
          <a:noFill/>
        </p:spPr>
        <p:txBody>
          <a:bodyPr rtlCol="0" wrap="square">
            <a:spAutoFit/>
          </a:bodyPr>
          <a:p>
            <a:r>
              <a:rPr dirty="0" sz="2000" lang="en-US" smtClean="0">
                <a:solidFill>
                  <a:schemeClr val="tx2">
                    <a:lumMod val="50000"/>
                  </a:schemeClr>
                </a:solidFill>
                <a:latin typeface="Calibri" pitchFamily="34" charset="0"/>
                <a:cs typeface="Calibri" pitchFamily="34" charset="0"/>
              </a:rPr>
              <a:t>Booting process include following steps:</a:t>
            </a:r>
          </a:p>
          <a:p>
            <a:pPr indent="-342900" marL="342900">
              <a:buAutoNum type="arabicPeriod"/>
            </a:pPr>
            <a:r>
              <a:rPr dirty="0" sz="2000" lang="en-US" smtClean="0">
                <a:solidFill>
                  <a:schemeClr val="tx2">
                    <a:lumMod val="50000"/>
                  </a:schemeClr>
                </a:solidFill>
                <a:latin typeface="Calibri" pitchFamily="34" charset="0"/>
                <a:cs typeface="Calibri" pitchFamily="34" charset="0"/>
              </a:rPr>
              <a:t>BIOS initialization</a:t>
            </a:r>
          </a:p>
          <a:p>
            <a:pPr indent="-342900" marL="342900">
              <a:buAutoNum type="arabicPeriod"/>
            </a:pPr>
            <a:r>
              <a:rPr dirty="0" sz="2000" lang="en-US" smtClean="0">
                <a:solidFill>
                  <a:schemeClr val="tx2">
                    <a:lumMod val="50000"/>
                  </a:schemeClr>
                </a:solidFill>
                <a:latin typeface="Calibri" pitchFamily="34" charset="0"/>
                <a:cs typeface="Calibri" pitchFamily="34" charset="0"/>
              </a:rPr>
              <a:t>OS loader</a:t>
            </a:r>
          </a:p>
          <a:p>
            <a:pPr indent="-342900" marL="342900">
              <a:buAutoNum type="arabicPeriod"/>
            </a:pPr>
            <a:r>
              <a:rPr dirty="0" sz="2000" lang="en-US" smtClean="0">
                <a:solidFill>
                  <a:schemeClr val="tx2">
                    <a:lumMod val="50000"/>
                  </a:schemeClr>
                </a:solidFill>
                <a:latin typeface="Calibri" pitchFamily="34" charset="0"/>
                <a:cs typeface="Calibri" pitchFamily="34" charset="0"/>
              </a:rPr>
              <a:t>Kernel initialization</a:t>
            </a:r>
          </a:p>
          <a:p>
            <a:pPr indent="-342900" marL="342900">
              <a:buAutoNum type="arabicPeriod"/>
            </a:pPr>
            <a:r>
              <a:rPr dirty="0" sz="2000" lang="en-US" smtClean="0">
                <a:solidFill>
                  <a:schemeClr val="tx2">
                    <a:lumMod val="50000"/>
                  </a:schemeClr>
                </a:solidFill>
                <a:latin typeface="Calibri" pitchFamily="34" charset="0"/>
                <a:cs typeface="Calibri" pitchFamily="34" charset="0"/>
              </a:rPr>
              <a:t>Session initialization</a:t>
            </a:r>
          </a:p>
          <a:p>
            <a:pPr indent="-342900" marL="342900">
              <a:buAutoNum type="arabicPeriod"/>
            </a:pPr>
            <a:r>
              <a:rPr dirty="0" sz="2000" lang="en-US" smtClean="0">
                <a:solidFill>
                  <a:schemeClr val="tx2">
                    <a:lumMod val="50000"/>
                  </a:schemeClr>
                </a:solidFill>
                <a:latin typeface="Calibri" pitchFamily="34" charset="0"/>
                <a:cs typeface="Calibri" pitchFamily="34" charset="0"/>
              </a:rPr>
              <a:t>Winlog initialization</a:t>
            </a:r>
          </a:p>
          <a:p>
            <a:pPr indent="-342900" marL="342900">
              <a:buAutoNum type="arabicPeriod"/>
            </a:pPr>
            <a:r>
              <a:rPr dirty="0" sz="2000" lang="en-US" smtClean="0">
                <a:solidFill>
                  <a:schemeClr val="tx2">
                    <a:lumMod val="50000"/>
                  </a:schemeClr>
                </a:solidFill>
                <a:latin typeface="Calibri" pitchFamily="34" charset="0"/>
                <a:cs typeface="Calibri" pitchFamily="34" charset="0"/>
              </a:rPr>
              <a:t>Explorer initialization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01" name="Title 1"/>
          <p:cNvSpPr>
            <a:spLocks noGrp="1"/>
          </p:cNvSpPr>
          <p:nvPr>
            <p:ph type="title"/>
          </p:nvPr>
        </p:nvSpPr>
        <p:spPr/>
        <p:txBody>
          <a:bodyPr/>
          <a:p>
            <a:r>
              <a:rPr b="1" dirty="0" sz="3000" lang="en-US" smtClean="0">
                <a:latin typeface="Calibri" pitchFamily="34" charset="0"/>
                <a:cs typeface="Calibri" pitchFamily="34" charset="0"/>
              </a:rPr>
              <a:t>1.BIOS Initialization</a:t>
            </a:r>
            <a:endParaRPr b="1" dirty="0" sz="3000" lang="en-IN">
              <a:latin typeface="Calibri" pitchFamily="34" charset="0"/>
              <a:cs typeface="Calibri" pitchFamily="34" charset="0"/>
            </a:endParaRPr>
          </a:p>
        </p:txBody>
      </p:sp>
      <p:pic>
        <p:nvPicPr>
          <p:cNvPr id="2097165" name="Picture 3"/>
          <p:cNvPicPr>
            <a:picLocks noChangeAspect="1" noChangeArrowheads="1"/>
          </p:cNvPicPr>
          <p:nvPr/>
        </p:nvPicPr>
        <p:blipFill>
          <a:blip xmlns:r="http://schemas.openxmlformats.org/officeDocument/2006/relationships" r:embed="rId1"/>
          <a:srcRect/>
          <a:stretch>
            <a:fillRect/>
          </a:stretch>
        </p:blipFill>
        <p:spPr bwMode="auto">
          <a:xfrm>
            <a:off x="1538243" y="1905000"/>
            <a:ext cx="5915826" cy="2971800"/>
          </a:xfrm>
          <a:prstGeom prst="rect"/>
          <a:noFill/>
          <a:ln>
            <a:noFill/>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sp>
        <p:nvSpPr>
          <p:cNvPr id="1048587" name="Title 1"/>
          <p:cNvSpPr>
            <a:spLocks noGrp="1"/>
          </p:cNvSpPr>
          <p:nvPr>
            <p:ph type="title"/>
          </p:nvPr>
        </p:nvSpPr>
        <p:spPr/>
        <p:txBody>
          <a:bodyPr/>
          <a:p>
            <a:r>
              <a:rPr b="1" dirty="0" sz="3000" lang="en-US" smtClean="0">
                <a:latin typeface="Calibri" pitchFamily="34" charset="0"/>
                <a:cs typeface="Calibri" pitchFamily="34" charset="0"/>
              </a:rPr>
              <a:t>2. OS Loader</a:t>
            </a:r>
            <a:endParaRPr b="1" dirty="0" sz="3000" lang="en-IN">
              <a:latin typeface="Calibri" pitchFamily="34" charset="0"/>
              <a:cs typeface="Calibri" pitchFamily="34" charset="0"/>
            </a:endParaRPr>
          </a:p>
        </p:txBody>
      </p:sp>
      <p:pic>
        <p:nvPicPr>
          <p:cNvPr id="2097159" name="Picture 3"/>
          <p:cNvPicPr>
            <a:picLocks noChangeAspect="1" noChangeArrowheads="1"/>
          </p:cNvPicPr>
          <p:nvPr/>
        </p:nvPicPr>
        <p:blipFill>
          <a:blip xmlns:r="http://schemas.openxmlformats.org/officeDocument/2006/relationships" r:embed="rId1"/>
          <a:srcRect/>
          <a:stretch>
            <a:fillRect/>
          </a:stretch>
        </p:blipFill>
        <p:spPr bwMode="auto">
          <a:xfrm>
            <a:off x="2114550" y="1157288"/>
            <a:ext cx="5424936" cy="5014912"/>
          </a:xfrm>
          <a:prstGeom prst="rect"/>
          <a:noFill/>
          <a:ln>
            <a:noFill/>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586" name="Title 1"/>
          <p:cNvSpPr>
            <a:spLocks noGrp="1"/>
          </p:cNvSpPr>
          <p:nvPr>
            <p:ph type="title"/>
          </p:nvPr>
        </p:nvSpPr>
        <p:spPr/>
        <p:txBody>
          <a:bodyPr/>
          <a:p>
            <a:r>
              <a:rPr b="1" dirty="0" sz="3000" lang="en-US" smtClean="0">
                <a:latin typeface="Calibri" pitchFamily="34" charset="0"/>
                <a:cs typeface="Calibri" pitchFamily="34" charset="0"/>
              </a:rPr>
              <a:t>3. Kernel Initialization</a:t>
            </a:r>
            <a:endParaRPr b="1" dirty="0" sz="3000" lang="en-IN">
              <a:latin typeface="Calibri" pitchFamily="34" charset="0"/>
              <a:cs typeface="Calibri" pitchFamily="34" charset="0"/>
            </a:endParaRPr>
          </a:p>
        </p:txBody>
      </p:sp>
      <p:pic>
        <p:nvPicPr>
          <p:cNvPr id="2097158" name="Picture 2"/>
          <p:cNvPicPr>
            <a:picLocks noChangeAspect="1" noChangeArrowheads="1"/>
          </p:cNvPicPr>
          <p:nvPr/>
        </p:nvPicPr>
        <p:blipFill>
          <a:blip xmlns:r="http://schemas.openxmlformats.org/officeDocument/2006/relationships" r:embed="rId1"/>
          <a:srcRect/>
          <a:stretch>
            <a:fillRect/>
          </a:stretch>
        </p:blipFill>
        <p:spPr bwMode="auto">
          <a:xfrm>
            <a:off x="1981200" y="1676400"/>
            <a:ext cx="1985963" cy="3917141"/>
          </a:xfrm>
          <a:prstGeom prst="rect"/>
          <a:noFill/>
          <a:ln>
            <a:noFill/>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sp>
        <p:nvSpPr>
          <p:cNvPr id="1048585" name="Title 1"/>
          <p:cNvSpPr>
            <a:spLocks noGrp="1"/>
          </p:cNvSpPr>
          <p:nvPr>
            <p:ph type="title"/>
          </p:nvPr>
        </p:nvSpPr>
        <p:spPr/>
        <p:txBody>
          <a:bodyPr/>
          <a:p>
            <a:r>
              <a:rPr b="1" dirty="0" sz="3000" lang="en-US" smtClean="0">
                <a:latin typeface="Calibri" pitchFamily="34" charset="0"/>
                <a:cs typeface="Calibri" pitchFamily="34" charset="0"/>
              </a:rPr>
              <a:t>4.Session initialization</a:t>
            </a:r>
            <a:endParaRPr b="1" dirty="0" sz="3000" lang="en-IN">
              <a:latin typeface="Calibri" pitchFamily="34" charset="0"/>
              <a:cs typeface="Calibri" pitchFamily="34" charset="0"/>
            </a:endParaRPr>
          </a:p>
        </p:txBody>
      </p:sp>
      <p:pic>
        <p:nvPicPr>
          <p:cNvPr id="2097157" name=""/>
          <p:cNvPicPr>
            <a:picLocks/>
          </p:cNvPicPr>
          <p:nvPr/>
        </p:nvPicPr>
        <p:blipFill>
          <a:blip xmlns:r="http://schemas.openxmlformats.org/officeDocument/2006/relationships" r:embed="rId1"/>
          <a:stretch>
            <a:fillRect/>
          </a:stretch>
        </p:blipFill>
        <p:spPr>
          <a:xfrm rot="0">
            <a:off x="1155629" y="1177131"/>
            <a:ext cx="5619451" cy="4907674"/>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583" name="Title 1"/>
          <p:cNvSpPr>
            <a:spLocks noGrp="1"/>
          </p:cNvSpPr>
          <p:nvPr>
            <p:ph type="title"/>
          </p:nvPr>
        </p:nvSpPr>
        <p:spPr/>
        <p:txBody>
          <a:bodyPr/>
          <a:p>
            <a:r>
              <a:rPr b="1" dirty="0" sz="3000" lang="en-US" smtClean="0">
                <a:latin typeface="Calibri" pitchFamily="34" charset="0"/>
                <a:cs typeface="Calibri" pitchFamily="34" charset="0"/>
              </a:rPr>
              <a:t>5.Winlog initialization</a:t>
            </a:r>
            <a:endParaRPr b="1" dirty="0" sz="3000" lang="en-IN">
              <a:latin typeface="Calibri" pitchFamily="34" charset="0"/>
              <a:cs typeface="Calibri" pitchFamily="34" charset="0"/>
            </a:endParaRPr>
          </a:p>
        </p:txBody>
      </p:sp>
      <p:pic>
        <p:nvPicPr>
          <p:cNvPr id="2097155" name="Picture 2"/>
          <p:cNvPicPr>
            <a:picLocks noChangeAspect="1" noChangeArrowheads="1"/>
          </p:cNvPicPr>
          <p:nvPr/>
        </p:nvPicPr>
        <p:blipFill>
          <a:blip xmlns:r="http://schemas.openxmlformats.org/officeDocument/2006/relationships" r:embed="rId1"/>
          <a:srcRect/>
          <a:stretch>
            <a:fillRect/>
          </a:stretch>
        </p:blipFill>
        <p:spPr bwMode="auto">
          <a:xfrm>
            <a:off x="2841214" y="1371600"/>
            <a:ext cx="2549936" cy="3962400"/>
          </a:xfrm>
          <a:prstGeom prst="rect"/>
          <a:noFill/>
          <a:ln>
            <a:noFill/>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sp>
        <p:nvSpPr>
          <p:cNvPr id="1048584" name="Title 1"/>
          <p:cNvSpPr>
            <a:spLocks noGrp="1"/>
          </p:cNvSpPr>
          <p:nvPr>
            <p:ph type="title"/>
          </p:nvPr>
        </p:nvSpPr>
        <p:spPr/>
        <p:txBody>
          <a:bodyPr/>
          <a:p>
            <a:r>
              <a:rPr b="1" dirty="0" sz="3000" lang="en-US" smtClean="0">
                <a:latin typeface="Calibri" pitchFamily="34" charset="0"/>
                <a:cs typeface="Calibri" pitchFamily="34" charset="0"/>
              </a:rPr>
              <a:t>Booting Process</a:t>
            </a:r>
            <a:endParaRPr b="1" dirty="0" sz="3000" lang="en-IN">
              <a:latin typeface="Calibri" pitchFamily="34" charset="0"/>
              <a:cs typeface="Calibri" pitchFamily="34" charset="0"/>
            </a:endParaRPr>
          </a:p>
        </p:txBody>
      </p:sp>
      <p:pic>
        <p:nvPicPr>
          <p:cNvPr id="2097156" name="Picture 3"/>
          <p:cNvPicPr>
            <a:picLocks noChangeAspect="1" noChangeArrowheads="1"/>
          </p:cNvPicPr>
          <p:nvPr/>
        </p:nvPicPr>
        <p:blipFill>
          <a:blip xmlns:r="http://schemas.openxmlformats.org/officeDocument/2006/relationships" r:embed="rId1"/>
          <a:srcRect/>
          <a:stretch>
            <a:fillRect/>
          </a:stretch>
        </p:blipFill>
        <p:spPr bwMode="auto">
          <a:xfrm>
            <a:off x="1524001" y="1590674"/>
            <a:ext cx="6107844" cy="4715255"/>
          </a:xfrm>
          <a:prstGeom prst="rect"/>
          <a:noFill/>
          <a:ln>
            <a:noFill/>
          </a:ln>
          <a:effectLst/>
        </p:spPr>
      </p:pic>
    </p:spTree>
  </p:cSld>
  <p:clrMapOvr>
    <a:masterClrMapping/>
  </p:clrMapOvr>
</p:sld>
</file>

<file path=ppt/tags/tag1.xml><?xml version="1.0" encoding="utf-8"?>
<p:tagLst xmlns:p="http://schemas.openxmlformats.org/presentationml/2006/main">
  <p:tag name="THINKCELLSHAPEDONOTDELETE" val="pjfCn1rK4qUmp5lj5ISq8xA"/>
</p:tagLst>
</file>

<file path=ppt/tags/tag10.xml><?xml version="1.0" encoding="utf-8"?>
<p:tagLst xmlns:p="http://schemas.openxmlformats.org/presentationml/2006/main">
  <p:tag name="THINKCELLSHAPEDONOTDELETE" val="pWk8PWFUdk0KvXkyaGZ3bkw"/>
</p:tagLst>
</file>

<file path=ppt/tags/tag11.xml><?xml version="1.0" encoding="utf-8"?>
<p:tagLst xmlns:p="http://schemas.openxmlformats.org/presentationml/2006/main">
  <p:tag name="THINKCELLSHAPEDONOTDELETE" val="pcOLV5mW.q0KZi163Pl1yLQ"/>
</p:tagLst>
</file>

<file path=ppt/tags/tag12.xml><?xml version="1.0" encoding="utf-8"?>
<p:tagLst xmlns:p="http://schemas.openxmlformats.org/presentationml/2006/main">
  <p:tag name="THINKCELLSHAPEDONOTDELETE" val="pFrrxF00J0k2t3oJwY033cw"/>
</p:tagLst>
</file>

<file path=ppt/tags/tag13.xml><?xml version="1.0" encoding="utf-8"?>
<p:tagLst xmlns:p="http://schemas.openxmlformats.org/presentationml/2006/main">
  <p:tag name="THINKCELLSHAPEDONOTDELETE" val="pjfCn1rK4qUmp5lj5ISq8xA"/>
</p:tagLst>
</file>

<file path=ppt/tags/tag14.xml><?xml version="1.0" encoding="utf-8"?>
<p:tagLst xmlns:p="http://schemas.openxmlformats.org/presentationml/2006/main">
  <p:tag name="THINKCELLSHAPEDONOTDELETE" val="pJ_rDdt6HIk6q49v0xMSrTQ"/>
</p:tagLst>
</file>

<file path=ppt/tags/tag15.xml><?xml version="1.0" encoding="utf-8"?>
<p:tagLst xmlns:p="http://schemas.openxmlformats.org/presentationml/2006/main">
  <p:tag name="THINKCELLSHAPEDONOTDELETE" val="thinkcellActiveDocDoNotDelete"/>
</p:tagLst>
</file>

<file path=ppt/tags/tag16.xml><?xml version="1.0" encoding="utf-8"?>
<p:tagLst xmlns:p="http://schemas.openxmlformats.org/presentationml/2006/main">
  <p:tag name="THINKCELLSHAPEDONOTDELETE" val="pjqZTlbzwhkOEBq_f4HJ0Ww"/>
</p:tagLst>
</file>

<file path=ppt/tags/tag17.xml><?xml version="1.0" encoding="utf-8"?>
<p:tagLst xmlns:p="http://schemas.openxmlformats.org/presentationml/2006/main">
  <p:tag name="THINKCELLSHAPEDONOTDELETE" val="prGIuHW8gFUKsEtFJDZy1QA"/>
</p:tagLst>
</file>

<file path=ppt/tags/tag18.xml><?xml version="1.0" encoding="utf-8"?>
<p:tagLst xmlns:p="http://schemas.openxmlformats.org/presentationml/2006/main">
  <p:tag name="THINKCELLSHAPEDONOTDELETE" val="pKgz3YXo3l0OkLMYAWunuiw"/>
</p:tagLst>
</file>

<file path=ppt/tags/tag19.xml><?xml version="1.0" encoding="utf-8"?>
<p:tagLst xmlns:p="http://schemas.openxmlformats.org/presentationml/2006/main">
  <p:tag name="THINKCELLSHAPEDONOTDELETE" val="thinkcellActiveDocDoNotDelete"/>
</p:tagLst>
</file>

<file path=ppt/tags/tag2.xml><?xml version="1.0" encoding="utf-8"?>
<p:tagLst xmlns:p="http://schemas.openxmlformats.org/presentationml/2006/main">
  <p:tag name="THINKCELLSHAPEDONOTDELETE" val="pcOLV5mW.q0KZi163Pl1yLQ"/>
</p:tagLst>
</file>

<file path=ppt/tags/tag20.xml><?xml version="1.0" encoding="utf-8"?>
<p:tagLst xmlns:p="http://schemas.openxmlformats.org/presentationml/2006/main">
  <p:tag name="THINKCELLSHAPEDONOTDELETE" val="pNl9qzkNXSk2ij_NoCuEf2A"/>
</p:tagLst>
</file>

<file path=ppt/tags/tag21.xml><?xml version="1.0" encoding="utf-8"?>
<p:tagLst xmlns:p="http://schemas.openxmlformats.org/presentationml/2006/main">
  <p:tag name="THINKCELLSHAPEDONOTDELETE" val="p8jhdt9jI2kmDW3acO87diQ"/>
</p:tagLst>
</file>

<file path=ppt/tags/tag22.xml><?xml version="1.0" encoding="utf-8"?>
<p:tagLst xmlns:p="http://schemas.openxmlformats.org/presentationml/2006/main">
  <p:tag name="THINKCELLSHAPEDONOTDELETE" val="thinkcellActiveDocDoNotDelete"/>
</p:tagLst>
</file>

<file path=ppt/tags/tag23.xml><?xml version="1.0" encoding="utf-8"?>
<p:tagLst xmlns:p="http://schemas.openxmlformats.org/presentationml/2006/main">
  <p:tag name="THINKCELLSHAPEDONOTDELETE" val="ptIjPmYduDEihDAvnsmSINQ"/>
</p:tagLst>
</file>

<file path=ppt/tags/tag24.xml><?xml version="1.0" encoding="utf-8"?>
<p:tagLst xmlns:p="http://schemas.openxmlformats.org/presentationml/2006/main">
  <p:tag name="THINKCELLSHAPEDONOTDELETE" val="pMCiS0.yx0EOD8F1j3NQrHQ"/>
</p:tagLst>
</file>

<file path=ppt/tags/tag25.xml><?xml version="1.0" encoding="utf-8"?>
<p:tagLst xmlns:p="http://schemas.openxmlformats.org/presentationml/2006/main">
  <p:tag name="THINKCELLSHAPEDONOTDELETE" val="pzz079BM2o06hslZIU5JQRQ"/>
</p:tagLst>
</file>

<file path=ppt/tags/tag26.xml><?xml version="1.0" encoding="utf-8"?>
<p:tagLst xmlns:p="http://schemas.openxmlformats.org/presentationml/2006/main">
  <p:tag name="THINKCELLSHAPEDONOTDELETE" val="thinkcellActiveDocDoNotDelete"/>
</p:tagLst>
</file>

<file path=ppt/tags/tag27.xml><?xml version="1.0" encoding="utf-8"?>
<p:tagLst xmlns:p="http://schemas.openxmlformats.org/presentationml/2006/main">
  <p:tag name="THINKCELLSHAPEDONOTDELETE" val="pb7lR2ZPdT0GiqzvYZsxoow"/>
</p:tagLst>
</file>

<file path=ppt/tags/tag28.xml><?xml version="1.0" encoding="utf-8"?>
<p:tagLst xmlns:p="http://schemas.openxmlformats.org/presentationml/2006/main">
  <p:tag name="THINKCELLSHAPEDONOTDELETE" val="pDDnGmnlJWUybweSHRV5zMg"/>
</p:tagLst>
</file>

<file path=ppt/tags/tag29.xml><?xml version="1.0" encoding="utf-8"?>
<p:tagLst xmlns:p="http://schemas.openxmlformats.org/presentationml/2006/main">
  <p:tag name="THINKCELLSHAPEDONOTDELETE" val="pgQ5iGtRqU02KNLCmPGzp4A"/>
</p:tagLst>
</file>

<file path=ppt/tags/tag3.xml><?xml version="1.0" encoding="utf-8"?>
<p:tagLst xmlns:p="http://schemas.openxmlformats.org/presentationml/2006/main">
  <p:tag name="THINKCELLSHAPEDONOTDELETE" val="thinkcellActiveDocDoNotDelete"/>
</p:tagLst>
</file>

<file path=ppt/tags/tag30.xml><?xml version="1.0" encoding="utf-8"?>
<p:tagLst xmlns:p="http://schemas.openxmlformats.org/presentationml/2006/main">
  <p:tag name="THINKCELLSHAPEDONOTDELETE" val="thinkcellActiveDocDoNotDelete"/>
</p:tagLst>
</file>

<file path=ppt/tags/tag31.xml><?xml version="1.0" encoding="utf-8"?>
<p:tagLst xmlns:p="http://schemas.openxmlformats.org/presentationml/2006/main">
  <p:tag name="THINKCELLSHAPEDONOTDELETE" val="pDc8wFtNDQEWdRtOXF1QyRg"/>
</p:tagLst>
</file>

<file path=ppt/tags/tag32.xml><?xml version="1.0" encoding="utf-8"?>
<p:tagLst xmlns:p="http://schemas.openxmlformats.org/presentationml/2006/main">
  <p:tag name="THINKCELLSHAPEDONOTDELETE" val="pMtFIJDhqukmiZrrs7RIxOQ"/>
</p:tagLst>
</file>

<file path=ppt/tags/tag33.xml><?xml version="1.0" encoding="utf-8"?>
<p:tagLst xmlns:p="http://schemas.openxmlformats.org/presentationml/2006/main">
  <p:tag name="THINKCELLSHAPEDONOTDELETE" val="pBBk8lAE_1EizYsNCWPJyzQ"/>
</p:tagLst>
</file>

<file path=ppt/tags/tag34.xml><?xml version="1.0" encoding="utf-8"?>
<p:tagLst xmlns:p="http://schemas.openxmlformats.org/presentationml/2006/main">
  <p:tag name="THINKCELLSHAPEDONOTDELETE" val="pLSf6F_6IvUOzE1MWebP3wg"/>
</p:tagLst>
</file>

<file path=ppt/tags/tag35.xml><?xml version="1.0" encoding="utf-8"?>
<p:tagLst xmlns:p="http://schemas.openxmlformats.org/presentationml/2006/main">
  <p:tag name="THINKCELLSHAPEDONOTDELETE" val="plIkCAESggUqrdbLfjv5zDQ"/>
</p:tagLst>
</file>

<file path=ppt/tags/tag36.xml><?xml version="1.0" encoding="utf-8"?>
<p:tagLst xmlns:p="http://schemas.openxmlformats.org/presentationml/2006/main">
  <p:tag name="THINKCELLSHAPEDONOTDELETE" val="thinkcellActiveDocDoNotDelete"/>
</p:tagLst>
</file>

<file path=ppt/tags/tag37.xml><?xml version="1.0" encoding="utf-8"?>
<p:tagLst xmlns:p="http://schemas.openxmlformats.org/presentationml/2006/main">
  <p:tag name="THINKCELLSHAPEDONOTDELETE" val="pwYnDl6hGIEiK2JQntAZnxg"/>
</p:tagLst>
</file>

<file path=ppt/tags/tag38.xml><?xml version="1.0" encoding="utf-8"?>
<p:tagLst xmlns:p="http://schemas.openxmlformats.org/presentationml/2006/main">
  <p:tag name="THINKCELLSHAPEDONOTDELETE" val="thinkcellActiveDocDoNotDelete"/>
</p:tagLst>
</file>

<file path=ppt/tags/tag39.xml><?xml version="1.0" encoding="utf-8"?>
<p:tagLst xmlns:p="http://schemas.openxmlformats.org/presentationml/2006/main">
  <p:tag name="THINKCELLSHAPEDONOTDELETE" val="thinkcellActiveDocDoNotDelete"/>
</p:tagLst>
</file>

<file path=ppt/tags/tag4.xml><?xml version="1.0" encoding="utf-8"?>
<p:tagLst xmlns:p="http://schemas.openxmlformats.org/presentationml/2006/main">
  <p:tag name="THINKCELLSHAPEDONOTDELETE" val="pJ_rDdt6HIk6q49v0xMSrTQ"/>
</p:tagLst>
</file>

<file path=ppt/tags/tag40.xml><?xml version="1.0" encoding="utf-8"?>
<p:tagLst xmlns:p="http://schemas.openxmlformats.org/presentationml/2006/main">
  <p:tag name="THINKCELLSHAPEDONOTDELETE" val="p8_pk8PYzpk.FktMHhDaTFw"/>
</p:tagLst>
</file>

<file path=ppt/tags/tag41.xml><?xml version="1.0" encoding="utf-8"?>
<p:tagLst xmlns:p="http://schemas.openxmlformats.org/presentationml/2006/main">
  <p:tag name="THINKCELLSHAPEDONOTDELETE" val="prciOYA.RlUiY0_0bhJg.jg"/>
</p:tagLst>
</file>

<file path=ppt/tags/tag42.xml><?xml version="1.0" encoding="utf-8"?>
<p:tagLst xmlns:p="http://schemas.openxmlformats.org/presentationml/2006/main">
  <p:tag name="THINKCELLSHAPEDONOTDELETE" val="pjfCn1rK4qUmp5lj5ISq8xA"/>
</p:tagLst>
</file>

<file path=ppt/tags/tag43.xml><?xml version="1.0" encoding="utf-8"?>
<p:tagLst xmlns:p="http://schemas.openxmlformats.org/presentationml/2006/main">
  <p:tag name="THINKCELLSHAPEDONOTDELETE" val="pcOLV5mW.q0KZi163Pl1yLQ"/>
</p:tagLst>
</file>

<file path=ppt/tags/tag44.xml><?xml version="1.0" encoding="utf-8"?>
<p:tagLst xmlns:p="http://schemas.openxmlformats.org/presentationml/2006/main">
  <p:tag name="THINKCELLSHAPEDONOTDELETE" val="pJ_rDdt6HIk6q49v0xMSrTQ"/>
</p:tagLst>
</file>

<file path=ppt/tags/tag45.xml><?xml version="1.0" encoding="utf-8"?>
<p:tagLst xmlns:p="http://schemas.openxmlformats.org/presentationml/2006/main">
  <p:tag name="THINKCELLSHAPEDONOTDELETE" val="thinkcellActiveDocDoNotDelete"/>
</p:tagLst>
</file>

<file path=ppt/tags/tag46.xml><?xml version="1.0" encoding="utf-8"?>
<p:tagLst xmlns:p="http://schemas.openxmlformats.org/presentationml/2006/main">
  <p:tag name="THINKCELLSHAPEDONOTDELETE" val="ppjQt7HR0uEmHGOBxH6tjbg"/>
</p:tagLst>
</file>

<file path=ppt/tags/tag47.xml><?xml version="1.0" encoding="utf-8"?>
<p:tagLst xmlns:p="http://schemas.openxmlformats.org/presentationml/2006/main">
  <p:tag name="THINKCELLSHAPEDONOTDELETE" val="pIUq26z0rEkWiApiWfpkFXQ"/>
</p:tagLst>
</file>

<file path=ppt/tags/tag48.xml><?xml version="1.0" encoding="utf-8"?>
<p:tagLst xmlns:p="http://schemas.openxmlformats.org/presentationml/2006/main">
  <p:tag name="THINKCELLSHAPEDONOTDELETE" val="thinkcellActiveDocDoNotDelete"/>
</p:tagLst>
</file>

<file path=ppt/tags/tag49.xml><?xml version="1.0" encoding="utf-8"?>
<p:tagLst xmlns:p="http://schemas.openxmlformats.org/presentationml/2006/main">
  <p:tag name="THINKCELLSHAPEDONOTDELETE" val="pu8VTg_P6rkuq_fbZG2oYXw"/>
</p:tagLst>
</file>

<file path=ppt/tags/tag5.xml><?xml version="1.0" encoding="utf-8"?>
<p:tagLst xmlns:p="http://schemas.openxmlformats.org/presentationml/2006/main">
  <p:tag name="THINKCELLSHAPEDONOTDELETE" val="p8_pk8PYzpk.FktMHhDaTFw"/>
</p:tagLst>
</file>

<file path=ppt/tags/tag50.xml><?xml version="1.0" encoding="utf-8"?>
<p:tagLst xmlns:p="http://schemas.openxmlformats.org/presentationml/2006/main">
  <p:tag name="THINKCELLSHAPEDONOTDELETE" val="pPHldxlhBv0miWYXN6H8BTQ"/>
</p:tagLst>
</file>

<file path=ppt/tags/tag51.xml><?xml version="1.0" encoding="utf-8"?>
<p:tagLst xmlns:p="http://schemas.openxmlformats.org/presentationml/2006/main">
  <p:tag name="THINKCELLSHAPEDONOTDELETE" val="pxzY4oecJCE2aPB.u6loWPw"/>
</p:tagLst>
</file>

<file path=ppt/tags/tag52.xml><?xml version="1.0" encoding="utf-8"?>
<p:tagLst xmlns:p="http://schemas.openxmlformats.org/presentationml/2006/main">
  <p:tag name="THINKCELLSHAPEDONOTDELETE" val="phk.3W3rhiEqWtBDEsi7Xgw"/>
</p:tagLst>
</file>

<file path=ppt/tags/tag53.xml><?xml version="1.0" encoding="utf-8"?>
<p:tagLst xmlns:p="http://schemas.openxmlformats.org/presentationml/2006/main">
  <p:tag name="THINKCELLSHAPEDONOTDELETE" val="p1xI4A68crEiZSNCDbGy9gA"/>
</p:tagLst>
</file>

<file path=ppt/tags/tag54.xml><?xml version="1.0" encoding="utf-8"?>
<p:tagLst xmlns:p="http://schemas.openxmlformats.org/presentationml/2006/main">
  <p:tag name="THINKCELLSHAPEDONOTDELETE" val="piau07_YeOU2LhML6a8NafA"/>
</p:tagLst>
</file>

<file path=ppt/tags/tag55.xml><?xml version="1.0" encoding="utf-8"?>
<p:tagLst xmlns:p="http://schemas.openxmlformats.org/presentationml/2006/main">
  <p:tag name="THINKCELLSHAPEDONOTDELETE" val="pzTl75Tp2nEy_4PpazGLtVA"/>
</p:tagLst>
</file>

<file path=ppt/tags/tag56.xml><?xml version="1.0" encoding="utf-8"?>
<p:tagLst xmlns:p="http://schemas.openxmlformats.org/presentationml/2006/main">
  <p:tag name="THINKCELLSHAPEDONOTDELETE" val="pjfCn1rK4qUmp5lj5ISq8xA"/>
</p:tagLst>
</file>

<file path=ppt/tags/tag57.xml><?xml version="1.0" encoding="utf-8"?>
<p:tagLst xmlns:p="http://schemas.openxmlformats.org/presentationml/2006/main">
  <p:tag name="THINKCELLSHAPEDONOTDELETE" val="pcOLV5mW.q0KZi163Pl1yLQ"/>
</p:tagLst>
</file>

<file path=ppt/tags/tag58.xml><?xml version="1.0" encoding="utf-8"?>
<p:tagLst xmlns:p="http://schemas.openxmlformats.org/presentationml/2006/main">
  <p:tag name="THINKCELLSHAPEDONOTDELETE" val="pJ_rDdt6HIk6q49v0xMSrTQ"/>
</p:tagLst>
</file>

<file path=ppt/tags/tag59.xml><?xml version="1.0" encoding="utf-8"?>
<p:tagLst xmlns:p="http://schemas.openxmlformats.org/presentationml/2006/main">
  <p:tag name="THINKCELLSHAPEDONOTDELETE" val="p8_pk8PYzpk.FktMHhDaTFw"/>
</p:tagLst>
</file>

<file path=ppt/tags/tag6.xml><?xml version="1.0" encoding="utf-8"?>
<p:tagLst xmlns:p="http://schemas.openxmlformats.org/presentationml/2006/main">
  <p:tag name="THINKCELLSHAPEDONOTDELETE" val="prciOYA.RlUiY0_0bhJg.jg"/>
</p:tagLst>
</file>

<file path=ppt/tags/tag60.xml><?xml version="1.0" encoding="utf-8"?>
<p:tagLst xmlns:p="http://schemas.openxmlformats.org/presentationml/2006/main">
  <p:tag name="THINKCELLSHAPEDONOTDELETE" val="prciOYA.RlUiY0_0bhJg.jg"/>
</p:tagLst>
</file>

<file path=ppt/tags/tag61.xml><?xml version="1.0" encoding="utf-8"?>
<p:tagLst xmlns:p="http://schemas.openxmlformats.org/presentationml/2006/main">
  <p:tag name="THINKCELLSHAPEDONOTDELETE" val="pFrrxF00J0k2t3oJwY033cw"/>
</p:tagLst>
</file>

<file path=ppt/tags/tag62.xml><?xml version="1.0" encoding="utf-8"?>
<p:tagLst xmlns:p="http://schemas.openxmlformats.org/presentationml/2006/main">
  <p:tag name="THINKCELLSHAPEDONOTDELETE" val="thinkcellActiveDocDoNotDelete"/>
</p:tagLst>
</file>

<file path=ppt/tags/tag63.xml><?xml version="1.0" encoding="utf-8"?>
<p:tagLst xmlns:p="http://schemas.openxmlformats.org/presentationml/2006/main">
  <p:tag name="THINKCELLSHAPEDONOTDELETE" val="pi7vUGXTBfkqiTxbV6Ty_sw"/>
</p:tagLst>
</file>

<file path=ppt/tags/tag64.xml><?xml version="1.0" encoding="utf-8"?>
<p:tagLst xmlns:p="http://schemas.openxmlformats.org/presentationml/2006/main">
  <p:tag name="THINKCELLSHAPEDONOTDELETE" val="pWk8PWFUdk0KvXkyaGZ3bkw"/>
</p:tagLst>
</file>

<file path=ppt/tags/tag65.xml><?xml version="1.0" encoding="utf-8"?>
<p:tagLst xmlns:p="http://schemas.openxmlformats.org/presentationml/2006/main">
  <p:tag name="THINKCELLSHAPEDONOTDELETE" val="pcOLV5mW.q0KZi163Pl1yLQ"/>
</p:tagLst>
</file>

<file path=ppt/tags/tag66.xml><?xml version="1.0" encoding="utf-8"?>
<p:tagLst xmlns:p="http://schemas.openxmlformats.org/presentationml/2006/main">
  <p:tag name="THINKCELLSHAPEDONOTDELETE" val="pFrrxF00J0k2t3oJwY033cw"/>
</p:tagLst>
</file>

<file path=ppt/tags/tag67.xml><?xml version="1.0" encoding="utf-8"?>
<p:tagLst xmlns:p="http://schemas.openxmlformats.org/presentationml/2006/main">
  <p:tag name="THINKCELLSHAPEDONOTDELETE" val="pjfCn1rK4qUmp5lj5ISq8xA"/>
</p:tagLst>
</file>

<file path=ppt/tags/tag68.xml><?xml version="1.0" encoding="utf-8"?>
<p:tagLst xmlns:p="http://schemas.openxmlformats.org/presentationml/2006/main">
  <p:tag name="THINKCELLSHAPEDONOTDELETE" val="pJ_rDdt6HIk6q49v0xMSrTQ"/>
</p:tagLst>
</file>

<file path=ppt/tags/tag69.xml><?xml version="1.0" encoding="utf-8"?>
<p:tagLst xmlns:p="http://schemas.openxmlformats.org/presentationml/2006/main">
  <p:tag name="THINKCELLSHAPEDONOTDELETE" val="thinkcellActiveDocDoNotDelete"/>
</p:tagLst>
</file>

<file path=ppt/tags/tag7.xml><?xml version="1.0" encoding="utf-8"?>
<p:tagLst xmlns:p="http://schemas.openxmlformats.org/presentationml/2006/main">
  <p:tag name="THINKCELLSHAPEDONOTDELETE" val="pFrrxF00J0k2t3oJwY033cw"/>
</p:tagLst>
</file>

<file path=ppt/tags/tag70.xml><?xml version="1.0" encoding="utf-8"?>
<p:tagLst xmlns:p="http://schemas.openxmlformats.org/presentationml/2006/main">
  <p:tag name="THINKCELLSHAPEDONOTDELETE" val="p8_pk8PYzpk.FktMHhDaTFw"/>
</p:tagLst>
</file>

<file path=ppt/tags/tag71.xml><?xml version="1.0" encoding="utf-8"?>
<p:tagLst xmlns:p="http://schemas.openxmlformats.org/presentationml/2006/main">
  <p:tag name="THINKCELLSHAPEDONOTDELETE" val="prciOYA.RlUiY0_0bhJg.jg"/>
</p:tagLst>
</file>

<file path=ppt/tags/tag72.xml><?xml version="1.0" encoding="utf-8"?>
<p:tagLst xmlns:p="http://schemas.openxmlformats.org/presentationml/2006/main">
  <p:tag name="THINKCELLSHAPEDONOTDELETE" val="pjfCn1rK4qUmp5lj5ISq8xA"/>
</p:tagLst>
</file>

<file path=ppt/tags/tag73.xml><?xml version="1.0" encoding="utf-8"?>
<p:tagLst xmlns:p="http://schemas.openxmlformats.org/presentationml/2006/main">
  <p:tag name="THINKCELLSHAPEDONOTDELETE" val="pcOLV5mW.q0KZi163Pl1yLQ"/>
</p:tagLst>
</file>

<file path=ppt/tags/tag74.xml><?xml version="1.0" encoding="utf-8"?>
<p:tagLst xmlns:p="http://schemas.openxmlformats.org/presentationml/2006/main">
  <p:tag name="THINKCELLSHAPEDONOTDELETE" val="pJ_rDdt6HIk6q49v0xMSrTQ"/>
</p:tagLst>
</file>

<file path=ppt/tags/tag8.xml><?xml version="1.0" encoding="utf-8"?>
<p:tagLst xmlns:p="http://schemas.openxmlformats.org/presentationml/2006/main">
  <p:tag name="THINKCELLSHAPEDONOTDELETE" val="thinkcellActiveDocDoNotDelete"/>
</p:tagLst>
</file>

<file path=ppt/tags/tag9.xml><?xml version="1.0" encoding="utf-8"?>
<p:tagLst xmlns:p="http://schemas.openxmlformats.org/presentationml/2006/main">
  <p:tag name="THINKCELLSHAPEDONOTDELETE" val="pi7vUGXTBfkqiTxbV6Ty_sw"/>
</p:tagLst>
</file>

<file path=ppt/theme/theme1.xml><?xml version="1.0" encoding="utf-8"?>
<a:theme xmlns:a="http://schemas.openxmlformats.org/drawingml/2006/main" name="2_ppt_Template_Capgemini[1]">
  <a:themeElements>
    <a:clrScheme name="Capgemini colors">
      <a:dk1>
        <a:srgbClr val="263147"/>
      </a:dk1>
      <a:lt1>
        <a:sysClr lastClr="FFFFFF" val="window"/>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anchor="ctr" rtlCol="0"/>
      <a:lstStyle>
        <a:defPPr algn="ctr">
          <a:defRPr dirty="0" sz="240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rtlCol="0" wrap="square">
        <a:spAutoFit/>
      </a:bodyPr>
      <a:lstStyle>
        <a:defPPr>
          <a:defRPr dirty="0" sz="1400" err="1" smtClean="0">
            <a:solidFill>
              <a:schemeClr val="tx2">
                <a:lumMod val="50000"/>
              </a:schemeClr>
            </a:solidFill>
          </a:defRPr>
        </a:defPPr>
      </a:lstStyle>
    </a:txDef>
  </a:objectDefaults>
</a:theme>
</file>

<file path=ppt/theme/theme2.xml><?xml version="1.0" encoding="utf-8"?>
<a:theme xmlns:a="http://schemas.openxmlformats.org/drawingml/2006/main" name="Capgemini 2017_Cover slides">
  <a:themeElements>
    <a:clrScheme name="New-CG">
      <a:dk1>
        <a:srgbClr val="000000"/>
      </a:dk1>
      <a:lt1>
        <a:sysClr lastClr="FFFFFF" val="window"/>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Section slides">
  <a:themeElements>
    <a:clrScheme name="New-CG">
      <a:dk1>
        <a:srgbClr val="000000"/>
      </a:dk1>
      <a:lt1>
        <a:sysClr lastClr="FFFFFF" val="window"/>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4.xml><?xml version="1.0" encoding="utf-8"?>
<a:theme xmlns:a="http://schemas.openxmlformats.org/drawingml/2006/main" name="Content Layouts">
  <a:themeElements>
    <a:clrScheme name="New-CG">
      <a:dk1>
        <a:srgbClr val="000000"/>
      </a:dk1>
      <a:lt1>
        <a:sysClr lastClr="FFFFFF" val="window"/>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5.xml><?xml version="1.0" encoding="utf-8"?>
<a:theme xmlns:a="http://schemas.openxmlformats.org/drawingml/2006/main" name="Content and Image Layouts">
  <a:themeElements>
    <a:clrScheme name="New-CG">
      <a:dk1>
        <a:srgbClr val="000000"/>
      </a:dk1>
      <a:lt1>
        <a:sysClr lastClr="FFFFFF" val="window"/>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6.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2001DC1-26E3-48A7-B997-EC6432308B89}">
  <ds:schemaRefs>
    <ds:schemaRef ds:uri="http://purl.org/dc/elements/1.1/"/>
    <ds:schemaRef ds:uri="http://schemas.microsoft.com/office/2006/metadata/properties"/>
    <ds:schemaRef ds:uri="http://www.w3.org/XML/1998/namespace"/>
    <ds:schemaRef ds:uri="http://schemas.microsoft.com/office/infopath/2007/PartnerControls"/>
    <ds:schemaRef ds:uri="http://purl.org/dc/dcmitype/"/>
    <ds:schemaRef ds:uri="http://purl.org/dc/terms/"/>
    <ds:schemaRef ds:uri="http://schemas.microsoft.com/office/2006/documentManagement/types"/>
    <ds:schemaRef ds:uri="http://schemas.openxmlformats.org/package/2006/metadata/core-properties"/>
  </ds:schemaRefs>
</ds:datastoreItem>
</file>

<file path=docProps/app.xml><?xml version="1.0" encoding="utf-8"?>
<Properties xmlns="http://schemas.openxmlformats.org/officeDocument/2006/extended-properties">
  <Application>Microsoft Office PowerPoint</Application>
  <ScaleCrop>0</ScaleCrop>
  <Company>Capgemini B.V.</Company>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2015: An Organization geared toward Arbitrage</dc:title>
  <dc:creator>nirmal.adhikesavan@capgemini.com</dc:creator>
  <cp:lastModifiedBy>Windows User</cp:lastModifiedBy>
  <dcterms:created xsi:type="dcterms:W3CDTF">2015-03-05T05:43:06Z</dcterms:created>
  <dcterms:modified xsi:type="dcterms:W3CDTF">2017-12-01T17:38:45Z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0x0101000288A5C1CA673649BA444D8C596CCB76</vt:lpwstr>
  </property>
</Properties>
</file>